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Ubuntu Light"/>
      <p:regular r:id="rId16"/>
      <p:bold r:id="rId17"/>
      <p:italic r:id="rId18"/>
      <p:boldItalic r:id="rId19"/>
    </p:embeddedFont>
    <p:embeddedFont>
      <p:font typeface="Poppins"/>
      <p:regular r:id="rId20"/>
      <p:bold r:id="rId21"/>
      <p:italic r:id="rId22"/>
      <p:boldItalic r:id="rId23"/>
    </p:embeddedFont>
    <p:embeddedFont>
      <p:font typeface="Poppins Light"/>
      <p:regular r:id="rId24"/>
      <p:bold r:id="rId25"/>
      <p:italic r:id="rId26"/>
      <p:boldItalic r:id="rId27"/>
    </p:embeddedFont>
    <p:embeddedFont>
      <p:font typeface="Poppins SemiBold"/>
      <p:regular r:id="rId28"/>
      <p:bold r:id="rId29"/>
      <p:italic r:id="rId30"/>
      <p:boldItalic r:id="rId31"/>
    </p:embeddedFont>
    <p:embeddedFont>
      <p:font typeface="Poppins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901" orient="horz"/>
        <p:guide pos="456"/>
        <p:guide pos="5304"/>
        <p:guide pos="4122"/>
        <p:guide pos="1638"/>
        <p:guide pos="25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PoppinsLight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Light-italic.fntdata"/><Relationship Id="rId25" Type="http://schemas.openxmlformats.org/officeDocument/2006/relationships/font" Target="fonts/PoppinsLight-bold.fntdata"/><Relationship Id="rId28" Type="http://schemas.openxmlformats.org/officeDocument/2006/relationships/font" Target="fonts/PoppinsSemiBold-regular.fntdata"/><Relationship Id="rId27" Type="http://schemas.openxmlformats.org/officeDocument/2006/relationships/font" Target="fonts/Poppi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SemiBold-boldItalic.fntdata"/><Relationship Id="rId30" Type="http://schemas.openxmlformats.org/officeDocument/2006/relationships/font" Target="fonts/PoppinsSemiBold-italic.fntdata"/><Relationship Id="rId11" Type="http://schemas.openxmlformats.org/officeDocument/2006/relationships/slide" Target="slides/slide6.xml"/><Relationship Id="rId33" Type="http://schemas.openxmlformats.org/officeDocument/2006/relationships/font" Target="fonts/Poppins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Extra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buntuLight-bold.fntdata"/><Relationship Id="rId16" Type="http://schemas.openxmlformats.org/officeDocument/2006/relationships/font" Target="fonts/UbuntuLight-regular.fntdata"/><Relationship Id="rId19" Type="http://schemas.openxmlformats.org/officeDocument/2006/relationships/font" Target="fonts/UbuntuLight-boldItalic.fntdata"/><Relationship Id="rId18" Type="http://schemas.openxmlformats.org/officeDocument/2006/relationships/font" Target="fonts/Ubuntu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2" name="Shape 9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" name="Google Shape;910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4" name="Google Shape;910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" name="Google Shape;948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3" name="Google Shape;94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8" name="Shape 9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9" name="Google Shape;910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0" name="Google Shape;9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9" name="Shape 9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0" name="Google Shape;91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1" name="Google Shape;9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7" name="Shape 9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8" name="Google Shape;9208;gfcd52cc51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9" name="Google Shape;9209;gfcd52cc5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5" name="Shape 9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" name="Google Shape;9256;gfcd52cc519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7" name="Google Shape;9257;gfcd52cc51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3" name="Shape 9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4" name="Google Shape;9324;gfcd52cc519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5" name="Google Shape;9325;gfcd52cc51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6" name="Shape 9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7" name="Google Shape;9367;gfcd7df6d5a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8" name="Google Shape;9368;gfcd7df6d5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5" name="Shape 9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6" name="Google Shape;9436;gfcd7df6d5a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7" name="Google Shape;9437;gfcd7df6d5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0" name="Shape 9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" name="Google Shape;944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2" name="Google Shape;944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531844" y="-140930"/>
            <a:ext cx="1685899" cy="982051"/>
          </a:xfrm>
          <a:custGeom>
            <a:rect b="b" l="l" r="r" t="t"/>
            <a:pathLst>
              <a:path extrusionOk="0" h="23480" w="40306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027125" y="-1061650"/>
            <a:ext cx="2075899" cy="1797680"/>
          </a:xfrm>
          <a:custGeom>
            <a:rect b="b" l="l" r="r" t="t"/>
            <a:pathLst>
              <a:path extrusionOk="0" h="42981" w="4963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8240751" y="532575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278216" y="969619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8528581" y="1695921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34532" y="135012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7873200" y="243452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8272456" y="2400472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8176927" y="2738255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370697" y="41777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2"/>
          <p:cNvSpPr/>
          <p:nvPr/>
        </p:nvSpPr>
        <p:spPr>
          <a:xfrm>
            <a:off x="3631386" y="4527363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34148" y="4324586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2"/>
          <p:cNvSpPr/>
          <p:nvPr/>
        </p:nvSpPr>
        <p:spPr>
          <a:xfrm>
            <a:off x="0" y="419083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2"/>
          <p:cNvSpPr/>
          <p:nvPr/>
        </p:nvSpPr>
        <p:spPr>
          <a:xfrm>
            <a:off x="652062" y="4589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2"/>
          <p:cNvSpPr/>
          <p:nvPr/>
        </p:nvSpPr>
        <p:spPr>
          <a:xfrm>
            <a:off x="-244675" y="145318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"/>
          <p:cNvSpPr/>
          <p:nvPr/>
        </p:nvSpPr>
        <p:spPr>
          <a:xfrm>
            <a:off x="678022" y="22303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531775" y="-489552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2"/>
          <p:cNvSpPr/>
          <p:nvPr/>
        </p:nvSpPr>
        <p:spPr>
          <a:xfrm>
            <a:off x="796150" y="-506867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2492561" y="-1061662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2"/>
          <p:cNvSpPr/>
          <p:nvPr/>
        </p:nvSpPr>
        <p:spPr>
          <a:xfrm>
            <a:off x="3796563" y="28563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2"/>
          <p:cNvSpPr/>
          <p:nvPr/>
        </p:nvSpPr>
        <p:spPr>
          <a:xfrm>
            <a:off x="5221247" y="223854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8421482" y="476669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ONE_COLUMN_TEXT_2"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p11"/>
          <p:cNvSpPr txBox="1"/>
          <p:nvPr>
            <p:ph type="title"/>
          </p:nvPr>
        </p:nvSpPr>
        <p:spPr>
          <a:xfrm>
            <a:off x="987275" y="2444800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86" name="Google Shape;4386;p11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87" name="Google Shape;4387;p11"/>
          <p:cNvSpPr txBox="1"/>
          <p:nvPr>
            <p:ph idx="1" type="subTitle"/>
          </p:nvPr>
        </p:nvSpPr>
        <p:spPr>
          <a:xfrm>
            <a:off x="987275" y="3239200"/>
            <a:ext cx="196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8" name="Google Shape;4388;p11"/>
          <p:cNvSpPr txBox="1"/>
          <p:nvPr>
            <p:ph idx="3" type="title"/>
          </p:nvPr>
        </p:nvSpPr>
        <p:spPr>
          <a:xfrm>
            <a:off x="3590850" y="2444800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89" name="Google Shape;4389;p11"/>
          <p:cNvSpPr txBox="1"/>
          <p:nvPr>
            <p:ph idx="4" type="subTitle"/>
          </p:nvPr>
        </p:nvSpPr>
        <p:spPr>
          <a:xfrm>
            <a:off x="3590850" y="3239200"/>
            <a:ext cx="196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0" name="Google Shape;4390;p11"/>
          <p:cNvSpPr txBox="1"/>
          <p:nvPr>
            <p:ph idx="5" type="title"/>
          </p:nvPr>
        </p:nvSpPr>
        <p:spPr>
          <a:xfrm>
            <a:off x="6194425" y="2444800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91" name="Google Shape;4391;p11"/>
          <p:cNvSpPr txBox="1"/>
          <p:nvPr>
            <p:ph idx="6" type="subTitle"/>
          </p:nvPr>
        </p:nvSpPr>
        <p:spPr>
          <a:xfrm>
            <a:off x="6194425" y="3239200"/>
            <a:ext cx="196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2" name="Google Shape;4392;p11"/>
          <p:cNvSpPr/>
          <p:nvPr/>
        </p:nvSpPr>
        <p:spPr>
          <a:xfrm>
            <a:off x="1016400" y="4158216"/>
            <a:ext cx="81276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3" name="Google Shape;4393;p11"/>
          <p:cNvGrpSpPr/>
          <p:nvPr/>
        </p:nvGrpSpPr>
        <p:grpSpPr>
          <a:xfrm rot="5400000">
            <a:off x="1867712" y="3618267"/>
            <a:ext cx="349968" cy="2052568"/>
            <a:chOff x="1037125" y="2236325"/>
            <a:chExt cx="149100" cy="874475"/>
          </a:xfrm>
        </p:grpSpPr>
        <p:sp>
          <p:nvSpPr>
            <p:cNvPr id="4394" name="Google Shape;4394;p11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11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11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11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11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11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11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11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11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11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11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11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11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11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11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11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11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11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11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11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11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11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11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11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11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11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11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11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11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11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11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11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11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11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11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11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0" name="Google Shape;4430;p11"/>
          <p:cNvGrpSpPr/>
          <p:nvPr/>
        </p:nvGrpSpPr>
        <p:grpSpPr>
          <a:xfrm rot="1396384">
            <a:off x="8222288" y="-600066"/>
            <a:ext cx="1908331" cy="2002238"/>
            <a:chOff x="1978188" y="2669546"/>
            <a:chExt cx="1908398" cy="2002308"/>
          </a:xfrm>
        </p:grpSpPr>
        <p:sp>
          <p:nvSpPr>
            <p:cNvPr id="4431" name="Google Shape;4431;p11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11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33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p1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4435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" name="Google Shape;4436;p13"/>
          <p:cNvSpPr/>
          <p:nvPr/>
        </p:nvSpPr>
        <p:spPr>
          <a:xfrm>
            <a:off x="833400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7" name="Google Shape;4437;p13"/>
          <p:cNvSpPr txBox="1"/>
          <p:nvPr>
            <p:ph hasCustomPrompt="1" type="title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38" name="Google Shape;4438;p13"/>
          <p:cNvSpPr txBox="1"/>
          <p:nvPr>
            <p:ph idx="1" type="body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2_1">
    <p:spTree>
      <p:nvGrpSpPr>
        <p:cNvPr id="4439" name="Shape 4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0" name="Google Shape;4440;p14"/>
          <p:cNvSpPr txBox="1"/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41" name="Google Shape;4441;p14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42" name="Google Shape;4442;p14"/>
          <p:cNvSpPr txBox="1"/>
          <p:nvPr>
            <p:ph idx="1" type="subTitle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3" name="Google Shape;4443;p14"/>
          <p:cNvSpPr txBox="1"/>
          <p:nvPr>
            <p:ph idx="3" type="title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44" name="Google Shape;4444;p14"/>
          <p:cNvSpPr txBox="1"/>
          <p:nvPr>
            <p:ph idx="4" type="subTitle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5" name="Google Shape;4445;p14"/>
          <p:cNvSpPr txBox="1"/>
          <p:nvPr>
            <p:ph idx="5" type="title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46" name="Google Shape;4446;p14"/>
          <p:cNvSpPr txBox="1"/>
          <p:nvPr>
            <p:ph idx="6" type="subTitle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47" name="Google Shape;4447;p14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4448" name="Google Shape;4448;p14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14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14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14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14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14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14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14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14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14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14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14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14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14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14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14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14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14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14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14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14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14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14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14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14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14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14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14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14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14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14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14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14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14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14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14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4" name="Google Shape;4484;p14"/>
          <p:cNvGrpSpPr/>
          <p:nvPr/>
        </p:nvGrpSpPr>
        <p:grpSpPr>
          <a:xfrm rot="1396384">
            <a:off x="-352463" y="-106016"/>
            <a:ext cx="1908331" cy="2002238"/>
            <a:chOff x="1978188" y="2669546"/>
            <a:chExt cx="1908398" cy="2002308"/>
          </a:xfrm>
        </p:grpSpPr>
        <p:sp>
          <p:nvSpPr>
            <p:cNvPr id="4485" name="Google Shape;4485;p14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14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7" name="Google Shape;4487;p14"/>
          <p:cNvSpPr txBox="1"/>
          <p:nvPr>
            <p:ph idx="7" type="title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88" name="Google Shape;4488;p14"/>
          <p:cNvSpPr txBox="1"/>
          <p:nvPr>
            <p:ph idx="8" type="subTitle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p15"/>
          <p:cNvSpPr/>
          <p:nvPr/>
        </p:nvSpPr>
        <p:spPr>
          <a:xfrm>
            <a:off x="-45000" y="753450"/>
            <a:ext cx="43719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1" name="Google Shape;4491;p15"/>
          <p:cNvSpPr txBox="1"/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4492" name="Google Shape;4492;p15"/>
          <p:cNvGrpSpPr/>
          <p:nvPr/>
        </p:nvGrpSpPr>
        <p:grpSpPr>
          <a:xfrm>
            <a:off x="7914133" y="3335880"/>
            <a:ext cx="2088805" cy="2045357"/>
            <a:chOff x="236475" y="527300"/>
            <a:chExt cx="1124525" cy="1101075"/>
          </a:xfrm>
        </p:grpSpPr>
        <p:sp>
          <p:nvSpPr>
            <p:cNvPr id="4493" name="Google Shape;4493;p15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15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15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15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15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15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15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15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15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15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15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15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15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15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15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15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15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15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15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15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15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15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15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15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15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15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15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15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15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15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15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15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15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15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15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15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15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15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15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15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15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15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15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15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15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15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15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15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15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15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15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15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15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15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15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15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15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15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15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15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15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15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15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15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15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15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15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15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15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15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15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15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15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15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15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15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15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15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15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15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15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15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15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15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15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15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15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15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15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15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15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15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15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15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15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15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15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15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15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15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15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15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15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15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15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15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15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15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15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15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15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15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15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15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15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15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15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15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15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15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15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15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15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15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15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15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15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15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15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15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15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15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15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15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15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15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15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15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15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15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15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15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15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15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15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15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15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15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15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15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15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15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15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15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15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15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15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15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15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15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15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15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15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15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15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15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15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15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15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15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15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15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15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15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15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15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15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15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15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15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15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15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15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15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15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15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15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15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15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15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15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15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15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15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15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15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15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15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15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15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15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15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15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15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15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15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15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15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15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15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15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15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15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15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15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15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15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15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15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15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15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15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15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15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15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15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15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15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15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15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15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15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15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15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15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15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15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15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15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15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15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15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15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15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15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15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15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15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15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15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15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15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15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15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15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15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15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15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15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15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15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15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15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15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15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15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15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15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15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15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15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15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15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15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15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15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15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15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15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15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15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15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15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15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15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15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15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15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15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15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15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15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15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15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15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15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15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15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15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15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15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15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15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15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15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15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15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15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15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15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15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15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15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15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15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15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15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15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15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15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15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15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15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15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15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15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15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15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15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15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15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15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15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15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15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15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15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15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15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15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15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15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15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15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15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15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15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15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15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15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15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15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15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15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15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15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15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15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15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15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15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15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15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15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15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15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15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15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15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15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15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15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15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15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15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15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15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15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15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15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15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15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15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15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15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15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15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15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15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15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15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15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15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15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15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15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15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15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15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15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15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15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15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15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15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15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15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15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15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15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15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15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15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15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15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15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15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15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15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15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15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15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15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15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15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15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15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15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15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15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15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15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15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15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15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15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15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15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15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15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15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15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15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15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15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15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15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15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15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15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15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15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15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15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15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15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15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15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15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15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15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15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15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15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15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15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15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15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15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15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15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15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15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15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15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15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15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15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15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15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15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15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15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15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15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15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15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15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15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15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15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15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15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15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15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15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15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15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15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15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15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15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15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15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15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15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15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15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15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15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15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15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15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15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15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15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15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15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15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15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15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15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15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15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15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15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15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15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15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15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15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15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15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15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15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15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15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15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15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15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15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15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15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15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15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15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15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15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15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15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15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15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15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15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15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15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15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15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15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15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15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15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15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15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15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15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15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15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15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15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15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15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15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15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15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15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15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15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15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15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15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15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15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15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15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15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15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15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15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15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15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15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15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15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15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15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15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15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15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15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15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15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15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15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15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15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15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15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15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15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15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15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15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15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15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15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15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15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15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15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15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15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15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15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15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15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15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15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15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15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15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15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15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15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15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15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15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15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15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15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15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15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15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15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15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15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15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15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15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15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15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15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15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15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15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15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15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15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15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15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15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15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15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15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15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15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15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15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15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15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15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15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15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15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15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15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15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15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15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15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15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15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15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15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15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15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15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15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15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15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15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15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15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15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15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15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15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15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15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15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15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p15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15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15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15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15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15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15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15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15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15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15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15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15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15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15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15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15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15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15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15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15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15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15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15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15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15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15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15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15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15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15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15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15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27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p16"/>
          <p:cNvSpPr txBox="1"/>
          <p:nvPr>
            <p:ph idx="1" type="subTitle"/>
          </p:nvPr>
        </p:nvSpPr>
        <p:spPr>
          <a:xfrm>
            <a:off x="2590950" y="948450"/>
            <a:ext cx="39621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29" name="Google Shape;5229;p16"/>
          <p:cNvSpPr txBox="1"/>
          <p:nvPr>
            <p:ph idx="2" type="body"/>
          </p:nvPr>
        </p:nvSpPr>
        <p:spPr>
          <a:xfrm>
            <a:off x="5062525" y="2030850"/>
            <a:ext cx="33162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30" name="Google Shape;5230;p1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31" name="Google Shape;5231;p16"/>
          <p:cNvSpPr/>
          <p:nvPr/>
        </p:nvSpPr>
        <p:spPr>
          <a:xfrm>
            <a:off x="5832022" y="46615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2" name="Google Shape;5232;p16"/>
          <p:cNvSpPr/>
          <p:nvPr/>
        </p:nvSpPr>
        <p:spPr>
          <a:xfrm>
            <a:off x="508098" y="123226"/>
            <a:ext cx="1095856" cy="1095856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3" name="Google Shape;5233;p16"/>
          <p:cNvGrpSpPr/>
          <p:nvPr/>
        </p:nvGrpSpPr>
        <p:grpSpPr>
          <a:xfrm>
            <a:off x="-750851" y="123226"/>
            <a:ext cx="1801489" cy="1763922"/>
            <a:chOff x="236475" y="527300"/>
            <a:chExt cx="1124525" cy="1101075"/>
          </a:xfrm>
        </p:grpSpPr>
        <p:sp>
          <p:nvSpPr>
            <p:cNvPr id="5234" name="Google Shape;5234;p16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16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16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16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16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16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16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16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16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16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16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16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16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16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16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16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16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16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16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16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16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16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16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16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16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16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16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16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16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16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16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16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16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16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16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16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16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16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16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16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16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16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16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16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16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16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16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16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16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16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16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16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16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16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16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16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16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16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16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16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16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16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16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16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16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16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16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16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16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16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16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16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16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16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16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16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16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16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16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16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16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16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16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16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16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16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16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16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16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16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16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16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16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16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16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16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16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16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16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16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16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16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16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16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16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16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16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16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16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16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16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16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16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16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16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16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16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16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16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16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16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16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16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16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16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16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16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16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16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16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16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16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16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16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16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16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16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16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16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16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16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16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16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16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16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16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16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16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16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16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16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16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16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16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16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16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16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16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16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16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16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16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16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16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16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16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16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16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16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16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16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16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16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16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16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16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16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16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16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p16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p16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p16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p16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p16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p16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p16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p16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1" name="Google Shape;5421;p16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2" name="Google Shape;5422;p16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3" name="Google Shape;5423;p16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4" name="Google Shape;5424;p16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5" name="Google Shape;5425;p16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6" name="Google Shape;5426;p16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7" name="Google Shape;5427;p16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8" name="Google Shape;5428;p16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p16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16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p16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p16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16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4" name="Google Shape;5434;p16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5" name="Google Shape;5435;p16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6" name="Google Shape;5436;p16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7" name="Google Shape;5437;p16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8" name="Google Shape;5438;p16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9" name="Google Shape;5439;p16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p16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p16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16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p16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16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p16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6" name="Google Shape;5446;p16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16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p16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p16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p16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16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p16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p16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p16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p16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p16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p16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16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p16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p16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16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16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16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16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16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16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16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16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16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16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16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16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16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16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16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16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16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16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16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16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16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16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16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16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p16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16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16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16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16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16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16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16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p16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p16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16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p16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p16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p16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16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p16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p16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p16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p16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16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16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16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16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16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16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16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16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16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16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16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16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16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16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16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16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16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16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p16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16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p16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p16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p16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p16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p16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p16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p16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p16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p16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p16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p16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p16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p16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p16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p16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16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16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16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16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16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16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16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16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16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16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16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16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p16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16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16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16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p16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p16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16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16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16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16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16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16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16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16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16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16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16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16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16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16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16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16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16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16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16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16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16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16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16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16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16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16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16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16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16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16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p16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p16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p16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p16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p16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p16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p16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p16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p16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p16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p16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16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16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16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16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p16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16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16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16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16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p16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16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16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16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16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16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16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16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16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16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16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16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16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16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16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16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16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16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16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6" name="Google Shape;5626;p16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p16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16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16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16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16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16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16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16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16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16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16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16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16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16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16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16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16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16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16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16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16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16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16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16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p16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p16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p16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p16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p16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p16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16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16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16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16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16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16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16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16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16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16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16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16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16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16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16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16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16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16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16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16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16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16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16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16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16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16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16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p16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p16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16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7" name="Google Shape;5687;p16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8" name="Google Shape;5688;p16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9" name="Google Shape;5689;p16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0" name="Google Shape;5690;p16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1" name="Google Shape;5691;p16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p16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p16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4" name="Google Shape;5694;p16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5" name="Google Shape;5695;p16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6" name="Google Shape;5696;p16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7" name="Google Shape;5697;p16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8" name="Google Shape;5698;p16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9" name="Google Shape;5699;p16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0" name="Google Shape;5700;p16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1" name="Google Shape;5701;p16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p16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3" name="Google Shape;5703;p16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4" name="Google Shape;5704;p16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5" name="Google Shape;5705;p16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6" name="Google Shape;5706;p16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7" name="Google Shape;5707;p16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8" name="Google Shape;5708;p16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9" name="Google Shape;5709;p16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0" name="Google Shape;5710;p16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1" name="Google Shape;5711;p16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2" name="Google Shape;5712;p16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3" name="Google Shape;5713;p16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4" name="Google Shape;5714;p16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5" name="Google Shape;5715;p16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6" name="Google Shape;5716;p16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p16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8" name="Google Shape;5718;p16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9" name="Google Shape;5719;p16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0" name="Google Shape;5720;p16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1" name="Google Shape;5721;p16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2" name="Google Shape;5722;p16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3" name="Google Shape;5723;p16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4" name="Google Shape;5724;p16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5" name="Google Shape;5725;p16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6" name="Google Shape;5726;p16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7" name="Google Shape;5727;p16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8" name="Google Shape;5728;p16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9" name="Google Shape;5729;p16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0" name="Google Shape;5730;p16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1" name="Google Shape;5731;p16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2" name="Google Shape;5732;p16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3" name="Google Shape;5733;p16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4" name="Google Shape;5734;p16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5" name="Google Shape;5735;p16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6" name="Google Shape;5736;p16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7" name="Google Shape;5737;p16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8" name="Google Shape;5738;p16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9" name="Google Shape;5739;p16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0" name="Google Shape;5740;p16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1" name="Google Shape;5741;p16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2" name="Google Shape;5742;p16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3" name="Google Shape;5743;p16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16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16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16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16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16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16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16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16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16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16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16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p16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16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16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16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16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p16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p16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p16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p16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p16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p16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p16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p16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p16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p16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p16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p16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p16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3" name="Google Shape;5773;p16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4" name="Google Shape;5774;p16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5" name="Google Shape;5775;p16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6" name="Google Shape;5776;p16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7" name="Google Shape;5777;p16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8" name="Google Shape;5778;p16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9" name="Google Shape;5779;p16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0" name="Google Shape;5780;p16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p16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2" name="Google Shape;5782;p16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3" name="Google Shape;5783;p16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4" name="Google Shape;5784;p16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5" name="Google Shape;5785;p16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6" name="Google Shape;5786;p16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7" name="Google Shape;5787;p16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8" name="Google Shape;5788;p16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9" name="Google Shape;5789;p16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0" name="Google Shape;5790;p16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1" name="Google Shape;5791;p16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2" name="Google Shape;5792;p16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3" name="Google Shape;5793;p16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4" name="Google Shape;5794;p16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5" name="Google Shape;5795;p16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6" name="Google Shape;5796;p16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7" name="Google Shape;5797;p16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8" name="Google Shape;5798;p16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9" name="Google Shape;5799;p16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0" name="Google Shape;5800;p16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1" name="Google Shape;5801;p16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2" name="Google Shape;5802;p16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3" name="Google Shape;5803;p16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4" name="Google Shape;5804;p16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5" name="Google Shape;5805;p16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6" name="Google Shape;5806;p16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7" name="Google Shape;5807;p16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8" name="Google Shape;5808;p16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9" name="Google Shape;5809;p16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0" name="Google Shape;5810;p16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1" name="Google Shape;5811;p16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2" name="Google Shape;5812;p16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p16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4" name="Google Shape;5814;p16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5" name="Google Shape;5815;p16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6" name="Google Shape;5816;p16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7" name="Google Shape;5817;p16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8" name="Google Shape;5818;p16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9" name="Google Shape;5819;p16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0" name="Google Shape;5820;p16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1" name="Google Shape;5821;p16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2" name="Google Shape;5822;p16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3" name="Google Shape;5823;p16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4" name="Google Shape;5824;p16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5" name="Google Shape;5825;p16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6" name="Google Shape;5826;p16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7" name="Google Shape;5827;p16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8" name="Google Shape;5828;p16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9" name="Google Shape;5829;p16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0" name="Google Shape;5830;p16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1" name="Google Shape;5831;p16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2" name="Google Shape;5832;p16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3" name="Google Shape;5833;p16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4" name="Google Shape;5834;p16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5" name="Google Shape;5835;p16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6" name="Google Shape;5836;p16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7" name="Google Shape;5837;p16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8" name="Google Shape;5838;p16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9" name="Google Shape;5839;p16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0" name="Google Shape;5840;p16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1" name="Google Shape;5841;p16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2" name="Google Shape;5842;p16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3" name="Google Shape;5843;p16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4" name="Google Shape;5844;p16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5" name="Google Shape;5845;p16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6" name="Google Shape;5846;p16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7" name="Google Shape;5847;p16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8" name="Google Shape;5848;p16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9" name="Google Shape;5849;p16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0" name="Google Shape;5850;p16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1" name="Google Shape;5851;p16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2" name="Google Shape;5852;p16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3" name="Google Shape;5853;p16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4" name="Google Shape;5854;p16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5" name="Google Shape;5855;p16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6" name="Google Shape;5856;p16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7" name="Google Shape;5857;p16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8" name="Google Shape;5858;p16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9" name="Google Shape;5859;p16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0" name="Google Shape;5860;p16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1" name="Google Shape;5861;p16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2" name="Google Shape;5862;p16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3" name="Google Shape;5863;p16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4" name="Google Shape;5864;p16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5" name="Google Shape;5865;p16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6" name="Google Shape;5866;p16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7" name="Google Shape;5867;p16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8" name="Google Shape;5868;p16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9" name="Google Shape;5869;p16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0" name="Google Shape;5870;p16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1" name="Google Shape;5871;p16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2" name="Google Shape;5872;p16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p16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p16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p16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p16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7" name="Google Shape;5877;p16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8" name="Google Shape;5878;p16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9" name="Google Shape;5879;p16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p16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p16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2" name="Google Shape;5882;p16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3" name="Google Shape;5883;p16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4" name="Google Shape;5884;p16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p16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p16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p16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p16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9" name="Google Shape;5889;p16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0" name="Google Shape;5890;p16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1" name="Google Shape;5891;p16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p16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3" name="Google Shape;5893;p16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4" name="Google Shape;5894;p16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5" name="Google Shape;5895;p16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p16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p16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p16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p16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p16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p16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p16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3" name="Google Shape;5903;p16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4" name="Google Shape;5904;p16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5" name="Google Shape;5905;p16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6" name="Google Shape;5906;p16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7" name="Google Shape;5907;p16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8" name="Google Shape;5908;p16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9" name="Google Shape;5909;p16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0" name="Google Shape;5910;p16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1" name="Google Shape;5911;p16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p16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p16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p16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p16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6" name="Google Shape;5916;p16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7" name="Google Shape;5917;p16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8" name="Google Shape;5918;p16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9" name="Google Shape;5919;p16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0" name="Google Shape;5920;p16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1" name="Google Shape;5921;p16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2" name="Google Shape;5922;p16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3" name="Google Shape;5923;p16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4" name="Google Shape;5924;p16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5" name="Google Shape;5925;p16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6" name="Google Shape;5926;p16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7" name="Google Shape;5927;p16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8" name="Google Shape;5928;p16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9" name="Google Shape;5929;p16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0" name="Google Shape;5930;p16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1" name="Google Shape;5931;p16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2" name="Google Shape;5932;p16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16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16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16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16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16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16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16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16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16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16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16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16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16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16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16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16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16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16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16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16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16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16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16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16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16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16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16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16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16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16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16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16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p16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16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16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68" name="Google Shape;5968;p16"/>
          <p:cNvSpPr/>
          <p:nvPr/>
        </p:nvSpPr>
        <p:spPr>
          <a:xfrm>
            <a:off x="8366832" y="494264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69" name="Shape 5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0" name="Google Shape;5970;p17"/>
          <p:cNvSpPr txBox="1"/>
          <p:nvPr>
            <p:ph idx="1" type="body"/>
          </p:nvPr>
        </p:nvSpPr>
        <p:spPr>
          <a:xfrm>
            <a:off x="6294250" y="1867275"/>
            <a:ext cx="21084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971" name="Google Shape;5971;p17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spTree>
      <p:nvGrpSpPr>
        <p:cNvPr id="5972" name="Shape 5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3" name="Google Shape;5973;p18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74" name="Google Shape;5974;p18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5" name="Google Shape;5975;p18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6" name="Google Shape;5976;p18"/>
          <p:cNvSpPr/>
          <p:nvPr/>
        </p:nvSpPr>
        <p:spPr>
          <a:xfrm rot="10800000">
            <a:off x="-5810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7" name="Google Shape;5977;p18"/>
          <p:cNvSpPr/>
          <p:nvPr/>
        </p:nvSpPr>
        <p:spPr>
          <a:xfrm rot="10800000">
            <a:off x="2719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78" name="Google Shape;5978;p18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5979" name="Google Shape;5979;p18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18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18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18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18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18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18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18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18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18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18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18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18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18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18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18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18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18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18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18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18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18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18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18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18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p18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p18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p18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p18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p18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p18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p18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18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2" name="Google Shape;6012;p18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6013" name="Google Shape;6013;p18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p18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18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18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18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18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18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18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18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18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18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18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18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18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18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18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18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18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18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18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18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18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18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18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18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18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18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18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18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18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18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18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18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6" name="Google Shape;6046;p18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7" name="Google Shape;6047;p18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8" name="Google Shape;6048;p18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9" name="Google Shape;6049;p18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0" name="Google Shape;6050;p18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1" name="Google Shape;6051;p18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2" name="Google Shape;6052;p18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3" name="Google Shape;6053;p18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4" name="Google Shape;6054;p18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5" name="Google Shape;6055;p18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6" name="Google Shape;6056;p18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7" name="Google Shape;6057;p18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8" name="Google Shape;6058;p18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9" name="Google Shape;6059;p18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18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1" name="Google Shape;6061;p18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2" name="Google Shape;6062;p18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3" name="Google Shape;6063;p18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4" name="Google Shape;6064;p18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5" name="Google Shape;6065;p18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6" name="Google Shape;6066;p18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7" name="Google Shape;6067;p18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8" name="Google Shape;6068;p18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9" name="Google Shape;6069;p18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0" name="Google Shape;6070;p18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1" name="Google Shape;6071;p18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2" name="Google Shape;6072;p18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3" name="Google Shape;6073;p18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4" name="Google Shape;6074;p18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5" name="Google Shape;6075;p18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6" name="Google Shape;6076;p18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7" name="Google Shape;6077;p18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8" name="Google Shape;6078;p18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9" name="Google Shape;6079;p18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0" name="Google Shape;6080;p18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1" name="Google Shape;6081;p18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2" name="Google Shape;6082;p18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3" name="Google Shape;6083;p18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4" name="Google Shape;6084;p18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5" name="Google Shape;6085;p18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6" name="Google Shape;6086;p18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7" name="Google Shape;6087;p18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8" name="Google Shape;6088;p18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9" name="Google Shape;6089;p18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0" name="Google Shape;6090;p18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1" name="Google Shape;6091;p18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2" name="Google Shape;6092;p18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3" name="Google Shape;6093;p18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4" name="Google Shape;6094;p18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5" name="Google Shape;6095;p18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6" name="Google Shape;6096;p18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7" name="Google Shape;6097;p18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8" name="Google Shape;6098;p18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9" name="Google Shape;6099;p18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0" name="Google Shape;6100;p18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1" name="Google Shape;6101;p18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2" name="Google Shape;6102;p18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3" name="Google Shape;6103;p18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4" name="Google Shape;6104;p18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5" name="Google Shape;6105;p18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6" name="Google Shape;6106;p18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7" name="Google Shape;6107;p18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8" name="Google Shape;6108;p18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9" name="Google Shape;6109;p18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0" name="Google Shape;6110;p18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1" name="Google Shape;6111;p18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2" name="Google Shape;6112;p18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3" name="Google Shape;6113;p18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4" name="Google Shape;6114;p18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5" name="Google Shape;6115;p18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6" name="Google Shape;6116;p18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18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18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18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18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18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18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18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18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18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18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18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18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18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18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18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18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18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18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18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18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18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18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18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18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18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18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18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18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18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18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18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18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18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18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18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18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18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18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18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18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18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18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18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18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18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18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18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18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18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18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18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18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18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18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18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18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18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18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18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18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18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18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18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18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18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p18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p18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p18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18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18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18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18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18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18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18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18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18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18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5" name="Google Shape;6195;p18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6" name="Google Shape;6196;p18"/>
          <p:cNvSpPr/>
          <p:nvPr/>
        </p:nvSpPr>
        <p:spPr>
          <a:xfrm>
            <a:off x="144947" y="28792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7" name="Google Shape;6197;p18"/>
          <p:cNvSpPr/>
          <p:nvPr/>
        </p:nvSpPr>
        <p:spPr>
          <a:xfrm>
            <a:off x="8368525" y="4216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8" name="Google Shape;6198;p18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9" name="Google Shape;6199;p18"/>
          <p:cNvSpPr/>
          <p:nvPr/>
        </p:nvSpPr>
        <p:spPr>
          <a:xfrm>
            <a:off x="8797847" y="22717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0" name="Google Shape;6200;p18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6201" name="Google Shape;6201;p18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p18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p18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p18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p18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p18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p18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18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18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18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18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18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18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18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18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18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18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18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18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18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18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18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18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18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18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18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18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18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18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18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18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18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18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p18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p18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p18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7" name="Google Shape;6237;p18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8" name="Google Shape;6238;p18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39" name="Google Shape;6239;p18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6240" name="Google Shape;6240;p18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18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18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p18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18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p18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18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18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18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p18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18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p18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p18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p18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p18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18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p18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18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18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18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18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18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18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18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18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p18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p18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18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18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18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18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18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18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18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18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18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18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18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18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18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18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18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18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18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4" name="Google Shape;6284;p18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5" name="Google Shape;6285;p18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6" name="Google Shape;6286;p18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7" name="Google Shape;6287;p18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8" name="Google Shape;6288;p18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9" name="Google Shape;6289;p18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p18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1" name="Google Shape;6291;p18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2" name="Google Shape;6292;p18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3" name="Google Shape;6293;p18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4" name="Google Shape;6294;p18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5" name="Google Shape;6295;p18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6" name="Google Shape;6296;p18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7" name="Google Shape;6297;p18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8" name="Google Shape;6298;p18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9" name="Google Shape;6299;p18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0" name="Google Shape;6300;p18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1" name="Google Shape;6301;p18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2" name="Google Shape;6302;p18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3" name="Google Shape;6303;p18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4" name="Google Shape;6304;p18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5" name="Google Shape;6305;p18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6" name="Google Shape;6306;p18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7" name="Google Shape;6307;p18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8" name="Google Shape;6308;p18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9" name="Google Shape;6309;p18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0" name="Google Shape;6310;p18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1" name="Google Shape;6311;p18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2" name="Google Shape;6312;p18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3" name="Google Shape;6313;p18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4" name="Google Shape;6314;p18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5" name="Google Shape;6315;p18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6" name="Google Shape;6316;p18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7" name="Google Shape;6317;p18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8" name="Google Shape;6318;p18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9" name="Google Shape;6319;p18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0" name="Google Shape;6320;p18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1" name="Google Shape;6321;p18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2" name="Google Shape;6322;p18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3" name="Google Shape;6323;p18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4" name="Google Shape;6324;p18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5" name="Google Shape;6325;p18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6" name="Google Shape;6326;p18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7" name="Google Shape;6327;p18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8" name="Google Shape;6328;p18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9" name="Google Shape;6329;p18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0" name="Google Shape;6330;p18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1" name="Google Shape;6331;p18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2" name="Google Shape;6332;p18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3" name="Google Shape;6333;p18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4" name="Google Shape;6334;p18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5" name="Google Shape;6335;p18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6" name="Google Shape;6336;p18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7" name="Google Shape;6337;p18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8" name="Google Shape;6338;p18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9" name="Google Shape;6339;p18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0" name="Google Shape;6340;p18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1" name="Google Shape;6341;p18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2" name="Google Shape;6342;p18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3" name="Google Shape;6343;p18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4" name="Google Shape;6344;p18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5" name="Google Shape;6345;p18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6" name="Google Shape;6346;p18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7" name="Google Shape;6347;p18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8" name="Google Shape;6348;p18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9" name="Google Shape;6349;p18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0" name="Google Shape;6350;p18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1" name="Google Shape;6351;p18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p18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3" name="Google Shape;6353;p18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4" name="Google Shape;6354;p18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5" name="Google Shape;6355;p18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6" name="Google Shape;6356;p18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7" name="Google Shape;6357;p18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8" name="Google Shape;6358;p18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9" name="Google Shape;6359;p18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0" name="Google Shape;6360;p18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1" name="Google Shape;6361;p18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2" name="Google Shape;6362;p18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3" name="Google Shape;6363;p18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4" name="Google Shape;6364;p18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5" name="Google Shape;6365;p18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6" name="Google Shape;6366;p18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7" name="Google Shape;6367;p18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8" name="Google Shape;6368;p18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9" name="Google Shape;6369;p18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0" name="Google Shape;6370;p18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1" name="Google Shape;6371;p18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2" name="Google Shape;6372;p18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3" name="Google Shape;6373;p18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4" name="Google Shape;6374;p18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5" name="Google Shape;6375;p18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6" name="Google Shape;6376;p18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7" name="Google Shape;6377;p18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8" name="Google Shape;6378;p18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9" name="Google Shape;6379;p18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0" name="Google Shape;6380;p18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1" name="Google Shape;6381;p18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2" name="Google Shape;6382;p18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3" name="Google Shape;6383;p18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4" name="Google Shape;6384;p18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5" name="Google Shape;6385;p18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6" name="Google Shape;6386;p18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7" name="Google Shape;6387;p18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8" name="Google Shape;6388;p18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9" name="Google Shape;6389;p18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0" name="Google Shape;6390;p18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1" name="Google Shape;6391;p18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2" name="Google Shape;6392;p18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3" name="Google Shape;6393;p18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4" name="Google Shape;6394;p18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5" name="Google Shape;6395;p18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6" name="Google Shape;6396;p18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7" name="Google Shape;6397;p18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8" name="Google Shape;6398;p18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9" name="Google Shape;6399;p18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0" name="Google Shape;6400;p18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1" name="Google Shape;6401;p18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2" name="Google Shape;6402;p18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3" name="Google Shape;6403;p18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4" name="Google Shape;6404;p18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5" name="Google Shape;6405;p18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6" name="Google Shape;6406;p18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7" name="Google Shape;6407;p18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8" name="Google Shape;6408;p18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9" name="Google Shape;6409;p18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0" name="Google Shape;6410;p18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1" name="Google Shape;6411;p18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2" name="Google Shape;6412;p18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3" name="Google Shape;6413;p18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p18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p18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6" name="Google Shape;6416;p18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7" name="Google Shape;6417;p18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p18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18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18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18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18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18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18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18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p18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p18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18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p18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0" name="Google Shape;6430;p18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18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p18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3" name="Google Shape;6433;p18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4" name="Google Shape;6434;p18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p18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18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p18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p18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p18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p18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p18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2" name="Google Shape;6442;p18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3" name="Google Shape;6443;p18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18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5" name="Google Shape;6445;p18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6" name="Google Shape;6446;p18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7" name="Google Shape;6447;p18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p18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p18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p18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p18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18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p18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4" name="Google Shape;6454;p18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5" name="Google Shape;6455;p18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6" name="Google Shape;6456;p18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7" name="Google Shape;6457;p18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8" name="Google Shape;6458;p18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p18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18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p18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p18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p18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p18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p18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p18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p18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p18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p18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p18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p18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2" name="Google Shape;6472;p18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3" name="Google Shape;6473;p18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4" name="Google Shape;6474;p18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5" name="Google Shape;6475;p18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6" name="Google Shape;6476;p18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7" name="Google Shape;6477;p18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8" name="Google Shape;6478;p18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9" name="Google Shape;6479;p18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0" name="Google Shape;6480;p18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1" name="Google Shape;6481;p18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2" name="Google Shape;6482;p18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3" name="Google Shape;6483;p18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4" name="Google Shape;6484;p18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5" name="Google Shape;6485;p18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6" name="Google Shape;6486;p18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7" name="Google Shape;6487;p18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8" name="Google Shape;6488;p18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9" name="Google Shape;6489;p18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0" name="Google Shape;6490;p18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1" name="Google Shape;6491;p18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2" name="Google Shape;6492;p18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3" name="Google Shape;6493;p18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4" name="Google Shape;6494;p18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5" name="Google Shape;6495;p18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6" name="Google Shape;6496;p18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7" name="Google Shape;6497;p18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8" name="Google Shape;6498;p18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9" name="Google Shape;6499;p18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0" name="Google Shape;6500;p18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1" name="Google Shape;6501;p18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2" name="Google Shape;6502;p18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3" name="Google Shape;6503;p18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4" name="Google Shape;6504;p18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5" name="Google Shape;6505;p18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p18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7" name="Google Shape;6507;p18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8" name="Google Shape;6508;p18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p18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p18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p18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2" name="Google Shape;6512;p18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3" name="Google Shape;6513;p18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4" name="Google Shape;6514;p18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p18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6" name="Google Shape;6516;p18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7" name="Google Shape;6517;p18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8" name="Google Shape;6518;p18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9" name="Google Shape;6519;p18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0" name="Google Shape;6520;p18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1" name="Google Shape;6521;p18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2" name="Google Shape;6522;p18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3" name="Google Shape;6523;p18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4" name="Google Shape;6524;p18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5" name="Google Shape;6525;p18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p18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p18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p18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p18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p18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1" name="Google Shape;6531;p18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2" name="Google Shape;6532;p18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3" name="Google Shape;6533;p18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4" name="Google Shape;6534;p18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5" name="Google Shape;6535;p18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6" name="Google Shape;6536;p18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7" name="Google Shape;6537;p18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18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9" name="Google Shape;6539;p18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0" name="Google Shape;6540;p18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1" name="Google Shape;6541;p18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2" name="Google Shape;6542;p18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3" name="Google Shape;6543;p18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4" name="Google Shape;6544;p18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5" name="Google Shape;6545;p18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p18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7" name="Google Shape;6547;p18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8" name="Google Shape;6548;p18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9" name="Google Shape;6549;p18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0" name="Google Shape;6550;p18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1" name="Google Shape;6551;p18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2" name="Google Shape;6552;p18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3" name="Google Shape;6553;p18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p18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5" name="Google Shape;6555;p18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6" name="Google Shape;6556;p18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7" name="Google Shape;6557;p18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8" name="Google Shape;6558;p18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9" name="Google Shape;6559;p18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0" name="Google Shape;6560;p18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1" name="Google Shape;6561;p18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2" name="Google Shape;6562;p18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3" name="Google Shape;6563;p18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4" name="Google Shape;6564;p18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5" name="Google Shape;6565;p18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6" name="Google Shape;6566;p18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7" name="Google Shape;6567;p18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8" name="Google Shape;6568;p18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9" name="Google Shape;6569;p18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0" name="Google Shape;6570;p18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1" name="Google Shape;6571;p18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2" name="Google Shape;6572;p18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3" name="Google Shape;6573;p18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4" name="Google Shape;6574;p18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5" name="Google Shape;6575;p18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6" name="Google Shape;6576;p18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7" name="Google Shape;6577;p18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8" name="Google Shape;6578;p18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9" name="Google Shape;6579;p18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0" name="Google Shape;6580;p18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1" name="Google Shape;6581;p18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2" name="Google Shape;6582;p18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3" name="Google Shape;6583;p18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4" name="Google Shape;6584;p18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5" name="Google Shape;6585;p18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6" name="Google Shape;6586;p18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7" name="Google Shape;6587;p18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8" name="Google Shape;6588;p18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9" name="Google Shape;6589;p18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0" name="Google Shape;6590;p18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1" name="Google Shape;6591;p18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2" name="Google Shape;6592;p18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3" name="Google Shape;6593;p18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4" name="Google Shape;6594;p18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5" name="Google Shape;6595;p18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6" name="Google Shape;6596;p18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7" name="Google Shape;6597;p18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8" name="Google Shape;6598;p18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9" name="Google Shape;6599;p18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0" name="Google Shape;6600;p18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1" name="Google Shape;6601;p18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2" name="Google Shape;6602;p18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3" name="Google Shape;6603;p18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4" name="Google Shape;6604;p18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5" name="Google Shape;6605;p18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6" name="Google Shape;6606;p18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7" name="Google Shape;6607;p18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8" name="Google Shape;6608;p18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9" name="Google Shape;6609;p18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0" name="Google Shape;6610;p18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1" name="Google Shape;6611;p18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2" name="Google Shape;6612;p18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3" name="Google Shape;6613;p18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4" name="Google Shape;6614;p18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5" name="Google Shape;6615;p18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6" name="Google Shape;6616;p18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7" name="Google Shape;6617;p18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8" name="Google Shape;6618;p18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9" name="Google Shape;6619;p18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0" name="Google Shape;6620;p18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1" name="Google Shape;6621;p18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2" name="Google Shape;6622;p18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3" name="Google Shape;6623;p18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4" name="Google Shape;6624;p18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5" name="Google Shape;6625;p18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6" name="Google Shape;6626;p18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7" name="Google Shape;6627;p18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8" name="Google Shape;6628;p18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9" name="Google Shape;6629;p18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0" name="Google Shape;6630;p18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1" name="Google Shape;6631;p18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2" name="Google Shape;6632;p18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3" name="Google Shape;6633;p18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18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p18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p18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p18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p18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p18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p18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p18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2" name="Google Shape;6642;p18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3" name="Google Shape;6643;p18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4" name="Google Shape;6644;p18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5" name="Google Shape;6645;p18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6" name="Google Shape;6646;p18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7" name="Google Shape;6647;p18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8" name="Google Shape;6648;p18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9" name="Google Shape;6649;p18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0" name="Google Shape;6650;p18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1" name="Google Shape;6651;p18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2" name="Google Shape;6652;p18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3" name="Google Shape;6653;p18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4" name="Google Shape;6654;p18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5" name="Google Shape;6655;p18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6" name="Google Shape;6656;p18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7" name="Google Shape;6657;p18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8" name="Google Shape;6658;p18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9" name="Google Shape;6659;p18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0" name="Google Shape;6660;p18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1" name="Google Shape;6661;p18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18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p18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p18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p18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p18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p18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p18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p18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0" name="Google Shape;6670;p18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1" name="Google Shape;6671;p18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2" name="Google Shape;6672;p18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3" name="Google Shape;6673;p18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4" name="Google Shape;6674;p18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5" name="Google Shape;6675;p18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6" name="Google Shape;6676;p18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7" name="Google Shape;6677;p18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18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p18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p18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1" name="Google Shape;6681;p18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2" name="Google Shape;6682;p18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3" name="Google Shape;6683;p18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p18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18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18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p18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p18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9" name="Google Shape;6689;p18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0" name="Google Shape;6690;p18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18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18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18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18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18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6" name="Google Shape;6696;p18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7" name="Google Shape;6697;p18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18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18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18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1" name="Google Shape;6701;p18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2" name="Google Shape;6702;p18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18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18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18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18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18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18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9" name="Google Shape;6709;p18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p18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18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2" name="Google Shape;6712;p18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3" name="Google Shape;6713;p18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4" name="Google Shape;6714;p18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5" name="Google Shape;6715;p18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6" name="Google Shape;6716;p18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7" name="Google Shape;6717;p18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8" name="Google Shape;6718;p18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9" name="Google Shape;6719;p18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0" name="Google Shape;6720;p18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1" name="Google Shape;6721;p18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2" name="Google Shape;6722;p18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3" name="Google Shape;6723;p18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4" name="Google Shape;6724;p18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5" name="Google Shape;6725;p18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6" name="Google Shape;6726;p18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7" name="Google Shape;6727;p18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8" name="Google Shape;6728;p18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9" name="Google Shape;6729;p18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0" name="Google Shape;6730;p18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1" name="Google Shape;6731;p18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2" name="Google Shape;6732;p18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3" name="Google Shape;6733;p18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4" name="Google Shape;6734;p18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5" name="Google Shape;6735;p18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6" name="Google Shape;6736;p18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7" name="Google Shape;6737;p18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8" name="Google Shape;6738;p18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9" name="Google Shape;6739;p18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0" name="Google Shape;6740;p18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1" name="Google Shape;6741;p18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2" name="Google Shape;6742;p18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3" name="Google Shape;6743;p18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4" name="Google Shape;6744;p18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5" name="Google Shape;6745;p18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6" name="Google Shape;6746;p18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7" name="Google Shape;6747;p18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8" name="Google Shape;6748;p18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9" name="Google Shape;6749;p18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0" name="Google Shape;6750;p18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1" name="Google Shape;6751;p18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2" name="Google Shape;6752;p18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3" name="Google Shape;6753;p18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4" name="Google Shape;6754;p18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5" name="Google Shape;6755;p18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6" name="Google Shape;6756;p18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7" name="Google Shape;6757;p18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8" name="Google Shape;6758;p18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9" name="Google Shape;6759;p18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0" name="Google Shape;6760;p18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1" name="Google Shape;6761;p18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2" name="Google Shape;6762;p18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3" name="Google Shape;6763;p18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4" name="Google Shape;6764;p18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5" name="Google Shape;6765;p18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6" name="Google Shape;6766;p18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7" name="Google Shape;6767;p18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8" name="Google Shape;6768;p18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9" name="Google Shape;6769;p18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0" name="Google Shape;6770;p18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1" name="Google Shape;6771;p18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2" name="Google Shape;6772;p18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3" name="Google Shape;6773;p18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4" name="Google Shape;6774;p18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5" name="Google Shape;6775;p18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6" name="Google Shape;6776;p18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7" name="Google Shape;6777;p18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8" name="Google Shape;6778;p18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9" name="Google Shape;6779;p18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0" name="Google Shape;6780;p18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1" name="Google Shape;6781;p18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2" name="Google Shape;6782;p18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3" name="Google Shape;6783;p18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4" name="Google Shape;6784;p18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5" name="Google Shape;6785;p18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6" name="Google Shape;6786;p18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7" name="Google Shape;6787;p18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8" name="Google Shape;6788;p18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9" name="Google Shape;6789;p18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0" name="Google Shape;6790;p18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1" name="Google Shape;6791;p18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2" name="Google Shape;6792;p18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3" name="Google Shape;6793;p18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4" name="Google Shape;6794;p18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5" name="Google Shape;6795;p18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6" name="Google Shape;6796;p18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7" name="Google Shape;6797;p18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8" name="Google Shape;6798;p18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9" name="Google Shape;6799;p18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0" name="Google Shape;6800;p18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1" name="Google Shape;6801;p18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2" name="Google Shape;6802;p18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3" name="Google Shape;6803;p18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4" name="Google Shape;6804;p18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5" name="Google Shape;6805;p18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6" name="Google Shape;6806;p18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7" name="Google Shape;6807;p18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8" name="Google Shape;6808;p18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9" name="Google Shape;6809;p18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0" name="Google Shape;6810;p18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1" name="Google Shape;6811;p18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2" name="Google Shape;6812;p18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3" name="Google Shape;6813;p18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4" name="Google Shape;6814;p18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5" name="Google Shape;6815;p18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6" name="Google Shape;6816;p18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7" name="Google Shape;6817;p18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8" name="Google Shape;6818;p18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9" name="Google Shape;6819;p18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0" name="Google Shape;6820;p18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1" name="Google Shape;6821;p18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2" name="Google Shape;6822;p18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3" name="Google Shape;6823;p18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4" name="Google Shape;6824;p18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5" name="Google Shape;6825;p18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6" name="Google Shape;6826;p18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7" name="Google Shape;6827;p18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8" name="Google Shape;6828;p18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9" name="Google Shape;6829;p18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0" name="Google Shape;6830;p18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1" name="Google Shape;6831;p18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2" name="Google Shape;6832;p18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3" name="Google Shape;6833;p18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4" name="Google Shape;6834;p18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5" name="Google Shape;6835;p18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6" name="Google Shape;6836;p18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7" name="Google Shape;6837;p18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8" name="Google Shape;6838;p18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9" name="Google Shape;6839;p18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0" name="Google Shape;6840;p18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1" name="Google Shape;6841;p18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2" name="Google Shape;6842;p18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3" name="Google Shape;6843;p18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4" name="Google Shape;6844;p18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5" name="Google Shape;6845;p18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6" name="Google Shape;6846;p18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7" name="Google Shape;6847;p18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8" name="Google Shape;6848;p18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9" name="Google Shape;6849;p18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0" name="Google Shape;6850;p18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1" name="Google Shape;6851;p18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2" name="Google Shape;6852;p18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3" name="Google Shape;6853;p18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4" name="Google Shape;6854;p18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5" name="Google Shape;6855;p18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6" name="Google Shape;6856;p18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7" name="Google Shape;6857;p18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8" name="Google Shape;6858;p18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9" name="Google Shape;6859;p18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0" name="Google Shape;6860;p18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1" name="Google Shape;6861;p18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2" name="Google Shape;6862;p18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3" name="Google Shape;6863;p18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4" name="Google Shape;6864;p18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5" name="Google Shape;6865;p18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6" name="Google Shape;6866;p18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7" name="Google Shape;6867;p18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8" name="Google Shape;6868;p18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p18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0" name="Google Shape;6870;p18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1" name="Google Shape;6871;p18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2" name="Google Shape;6872;p18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3" name="Google Shape;6873;p18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4" name="Google Shape;6874;p18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5" name="Google Shape;6875;p18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6" name="Google Shape;6876;p18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7" name="Google Shape;6877;p18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8" name="Google Shape;6878;p18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9" name="Google Shape;6879;p18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0" name="Google Shape;6880;p18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1" name="Google Shape;6881;p18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2" name="Google Shape;6882;p18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3" name="Google Shape;6883;p18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4" name="Google Shape;6884;p18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5" name="Google Shape;6885;p18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6" name="Google Shape;6886;p18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7" name="Google Shape;6887;p18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8" name="Google Shape;6888;p18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9" name="Google Shape;6889;p18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0" name="Google Shape;6890;p18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1" name="Google Shape;6891;p18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2" name="Google Shape;6892;p18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3" name="Google Shape;6893;p18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4" name="Google Shape;6894;p18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5" name="Google Shape;6895;p18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6" name="Google Shape;6896;p18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7" name="Google Shape;6897;p18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8" name="Google Shape;6898;p18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9" name="Google Shape;6899;p18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0" name="Google Shape;6900;p18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1" name="Google Shape;6901;p18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2" name="Google Shape;6902;p18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3" name="Google Shape;6903;p18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4" name="Google Shape;6904;p18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5" name="Google Shape;6905;p18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6" name="Google Shape;6906;p18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7" name="Google Shape;6907;p18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8" name="Google Shape;6908;p18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9" name="Google Shape;6909;p18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0" name="Google Shape;6910;p18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1" name="Google Shape;6911;p18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2" name="Google Shape;6912;p18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3" name="Google Shape;6913;p18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4" name="Google Shape;6914;p18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5" name="Google Shape;6915;p18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6" name="Google Shape;6916;p18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7" name="Google Shape;6917;p18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8" name="Google Shape;6918;p18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9" name="Google Shape;6919;p18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0" name="Google Shape;6920;p18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1" name="Google Shape;6921;p18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2" name="Google Shape;6922;p18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3" name="Google Shape;6923;p18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4" name="Google Shape;6924;p18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5" name="Google Shape;6925;p18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6" name="Google Shape;6926;p18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7" name="Google Shape;6927;p18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8" name="Google Shape;6928;p18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9" name="Google Shape;6929;p18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0" name="Google Shape;6930;p18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1" name="Google Shape;6931;p18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2" name="Google Shape;6932;p18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3" name="Google Shape;6933;p18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4" name="Google Shape;6934;p18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5" name="Google Shape;6935;p18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6" name="Google Shape;6936;p18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7" name="Google Shape;6937;p18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8" name="Google Shape;6938;p18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9" name="Google Shape;6939;p18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0" name="Google Shape;6940;p18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1" name="Google Shape;6941;p18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2" name="Google Shape;6942;p18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3" name="Google Shape;6943;p18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4" name="Google Shape;6944;p18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5" name="Google Shape;6945;p18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6" name="Google Shape;6946;p18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7" name="Google Shape;6947;p18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8" name="Google Shape;6948;p18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9" name="Google Shape;6949;p18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0" name="Google Shape;6950;p18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1" name="Google Shape;6951;p18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2" name="Google Shape;6952;p18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3" name="Google Shape;6953;p18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4" name="Google Shape;6954;p18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5" name="Google Shape;6955;p18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6" name="Google Shape;6956;p18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7" name="Google Shape;6957;p18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8" name="Google Shape;6958;p18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9" name="Google Shape;6959;p18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0" name="Google Shape;6960;p18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1" name="Google Shape;6961;p18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2" name="Google Shape;6962;p18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3" name="Google Shape;6963;p18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4" name="Google Shape;6964;p18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5" name="Google Shape;6965;p18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6" name="Google Shape;6966;p18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7" name="Google Shape;6967;p18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8" name="Google Shape;6968;p18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9" name="Google Shape;6969;p18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0" name="Google Shape;6970;p18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1" name="Google Shape;6971;p18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2" name="Google Shape;6972;p18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3" name="Google Shape;6973;p18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spTree>
      <p:nvGrpSpPr>
        <p:cNvPr id="6974" name="Shape 6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5" name="Google Shape;6975;p1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76" name="Google Shape;6976;p19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77" name="Google Shape;6977;p19"/>
          <p:cNvGrpSpPr/>
          <p:nvPr/>
        </p:nvGrpSpPr>
        <p:grpSpPr>
          <a:xfrm>
            <a:off x="753099" y="1283617"/>
            <a:ext cx="349968" cy="2052568"/>
            <a:chOff x="1037125" y="2236325"/>
            <a:chExt cx="149100" cy="874475"/>
          </a:xfrm>
        </p:grpSpPr>
        <p:sp>
          <p:nvSpPr>
            <p:cNvPr id="6978" name="Google Shape;6978;p19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9" name="Google Shape;6979;p19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0" name="Google Shape;6980;p19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1" name="Google Shape;6981;p19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2" name="Google Shape;6982;p19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3" name="Google Shape;6983;p19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4" name="Google Shape;6984;p19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5" name="Google Shape;6985;p19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6" name="Google Shape;6986;p19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7" name="Google Shape;6987;p19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8" name="Google Shape;6988;p19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9" name="Google Shape;6989;p19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0" name="Google Shape;6990;p19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1" name="Google Shape;6991;p19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2" name="Google Shape;6992;p19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3" name="Google Shape;6993;p19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4" name="Google Shape;6994;p19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5" name="Google Shape;6995;p19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6" name="Google Shape;6996;p19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7" name="Google Shape;6997;p19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8" name="Google Shape;6998;p19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9" name="Google Shape;6999;p19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0" name="Google Shape;7000;p19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1" name="Google Shape;7001;p19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2" name="Google Shape;7002;p19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3" name="Google Shape;7003;p19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4" name="Google Shape;7004;p19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5" name="Google Shape;7005;p19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6" name="Google Shape;7006;p19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7" name="Google Shape;7007;p19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8" name="Google Shape;7008;p19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9" name="Google Shape;7009;p19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0" name="Google Shape;7010;p19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1" name="Google Shape;7011;p19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2" name="Google Shape;7012;p19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3" name="Google Shape;7013;p19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1_1">
    <p:spTree>
      <p:nvGrpSpPr>
        <p:cNvPr id="7014" name="Shape 7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5" name="Google Shape;7015;p20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16" name="Google Shape;7016;p20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17" name="Google Shape;7017;p20"/>
          <p:cNvGrpSpPr/>
          <p:nvPr/>
        </p:nvGrpSpPr>
        <p:grpSpPr>
          <a:xfrm>
            <a:off x="8603299" y="1236892"/>
            <a:ext cx="349968" cy="2052568"/>
            <a:chOff x="1037125" y="2236325"/>
            <a:chExt cx="149100" cy="874475"/>
          </a:xfrm>
        </p:grpSpPr>
        <p:sp>
          <p:nvSpPr>
            <p:cNvPr id="7018" name="Google Shape;7018;p20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9" name="Google Shape;7019;p20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0" name="Google Shape;7020;p20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1" name="Google Shape;7021;p20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2" name="Google Shape;7022;p20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3" name="Google Shape;7023;p20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4" name="Google Shape;7024;p20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5" name="Google Shape;7025;p20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6" name="Google Shape;7026;p20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7" name="Google Shape;7027;p20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8" name="Google Shape;7028;p20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9" name="Google Shape;7029;p20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0" name="Google Shape;7030;p20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1" name="Google Shape;7031;p20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2" name="Google Shape;7032;p20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3" name="Google Shape;7033;p20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4" name="Google Shape;7034;p20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5" name="Google Shape;7035;p20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6" name="Google Shape;7036;p20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7" name="Google Shape;7037;p20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8" name="Google Shape;7038;p20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9" name="Google Shape;7039;p20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0" name="Google Shape;7040;p20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1" name="Google Shape;7041;p20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2" name="Google Shape;7042;p20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3" name="Google Shape;7043;p20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4" name="Google Shape;7044;p20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5" name="Google Shape;7045;p20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6" name="Google Shape;7046;p20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7" name="Google Shape;7047;p20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8" name="Google Shape;7048;p20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9" name="Google Shape;7049;p20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0" name="Google Shape;7050;p20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1" name="Google Shape;7051;p20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2" name="Google Shape;7052;p20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3" name="Google Shape;7053;p20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/>
          <p:nvPr>
            <p:ph type="title"/>
          </p:nvPr>
        </p:nvSpPr>
        <p:spPr>
          <a:xfrm>
            <a:off x="158725" y="810277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41" name="Google Shape;2541;p3"/>
          <p:cNvSpPr txBox="1"/>
          <p:nvPr>
            <p:ph idx="2" type="title"/>
          </p:nvPr>
        </p:nvSpPr>
        <p:spPr>
          <a:xfrm>
            <a:off x="1642650" y="635805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42" name="Google Shape;2542;p3"/>
          <p:cNvSpPr txBox="1"/>
          <p:nvPr>
            <p:ph idx="1" type="subTitle"/>
          </p:nvPr>
        </p:nvSpPr>
        <p:spPr>
          <a:xfrm>
            <a:off x="1642650" y="969270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3" name="Google Shape;2543;p3"/>
          <p:cNvSpPr txBox="1"/>
          <p:nvPr>
            <p:ph idx="3" type="title"/>
          </p:nvPr>
        </p:nvSpPr>
        <p:spPr>
          <a:xfrm>
            <a:off x="158725" y="1913852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44" name="Google Shape;2544;p3"/>
          <p:cNvSpPr txBox="1"/>
          <p:nvPr>
            <p:ph idx="4" type="title"/>
          </p:nvPr>
        </p:nvSpPr>
        <p:spPr>
          <a:xfrm>
            <a:off x="1642650" y="1739379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45" name="Google Shape;2545;p3"/>
          <p:cNvSpPr txBox="1"/>
          <p:nvPr>
            <p:ph idx="5" type="subTitle"/>
          </p:nvPr>
        </p:nvSpPr>
        <p:spPr>
          <a:xfrm>
            <a:off x="1642650" y="2072845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6" name="Google Shape;2546;p3"/>
          <p:cNvSpPr txBox="1"/>
          <p:nvPr>
            <p:ph idx="6" type="title"/>
          </p:nvPr>
        </p:nvSpPr>
        <p:spPr>
          <a:xfrm>
            <a:off x="158725" y="3017427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47" name="Google Shape;2547;p3"/>
          <p:cNvSpPr txBox="1"/>
          <p:nvPr>
            <p:ph idx="7" type="title"/>
          </p:nvPr>
        </p:nvSpPr>
        <p:spPr>
          <a:xfrm>
            <a:off x="1642650" y="2842955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48" name="Google Shape;2548;p3"/>
          <p:cNvSpPr txBox="1"/>
          <p:nvPr>
            <p:ph idx="8" type="subTitle"/>
          </p:nvPr>
        </p:nvSpPr>
        <p:spPr>
          <a:xfrm>
            <a:off x="1642650" y="3176420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9" name="Google Shape;2549;p3"/>
          <p:cNvSpPr txBox="1"/>
          <p:nvPr>
            <p:ph idx="9" type="title"/>
          </p:nvPr>
        </p:nvSpPr>
        <p:spPr>
          <a:xfrm>
            <a:off x="4614421" y="1576143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50" name="Google Shape;2550;p3"/>
          <p:cNvSpPr txBox="1"/>
          <p:nvPr>
            <p:ph idx="13" type="title"/>
          </p:nvPr>
        </p:nvSpPr>
        <p:spPr>
          <a:xfrm>
            <a:off x="6098346" y="1401670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51" name="Google Shape;2551;p3"/>
          <p:cNvSpPr txBox="1"/>
          <p:nvPr>
            <p:ph idx="14" type="subTitle"/>
          </p:nvPr>
        </p:nvSpPr>
        <p:spPr>
          <a:xfrm>
            <a:off x="6098346" y="1735136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2" name="Google Shape;2552;p3"/>
          <p:cNvSpPr txBox="1"/>
          <p:nvPr>
            <p:ph idx="15" type="title"/>
          </p:nvPr>
        </p:nvSpPr>
        <p:spPr>
          <a:xfrm>
            <a:off x="4614421" y="2679718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53" name="Google Shape;2553;p3"/>
          <p:cNvSpPr txBox="1"/>
          <p:nvPr>
            <p:ph idx="16" type="title"/>
          </p:nvPr>
        </p:nvSpPr>
        <p:spPr>
          <a:xfrm>
            <a:off x="6098346" y="2505245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54" name="Google Shape;2554;p3"/>
          <p:cNvSpPr txBox="1"/>
          <p:nvPr>
            <p:ph idx="17" type="subTitle"/>
          </p:nvPr>
        </p:nvSpPr>
        <p:spPr>
          <a:xfrm>
            <a:off x="6098346" y="2838711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5" name="Google Shape;2555;p3"/>
          <p:cNvSpPr txBox="1"/>
          <p:nvPr>
            <p:ph idx="18" type="title"/>
          </p:nvPr>
        </p:nvSpPr>
        <p:spPr>
          <a:xfrm>
            <a:off x="4614421" y="3783293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56" name="Google Shape;2556;p3"/>
          <p:cNvSpPr txBox="1"/>
          <p:nvPr>
            <p:ph idx="19" type="title"/>
          </p:nvPr>
        </p:nvSpPr>
        <p:spPr>
          <a:xfrm>
            <a:off x="6098346" y="3608820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57" name="Google Shape;2557;p3"/>
          <p:cNvSpPr txBox="1"/>
          <p:nvPr>
            <p:ph idx="20" type="subTitle"/>
          </p:nvPr>
        </p:nvSpPr>
        <p:spPr>
          <a:xfrm>
            <a:off x="6098346" y="3942286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ONE_COLUMN_TEXT_2_2">
    <p:spTree>
      <p:nvGrpSpPr>
        <p:cNvPr id="7054" name="Shape 7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" name="Google Shape;7055;p21"/>
          <p:cNvSpPr txBox="1"/>
          <p:nvPr>
            <p:ph type="title"/>
          </p:nvPr>
        </p:nvSpPr>
        <p:spPr>
          <a:xfrm>
            <a:off x="987275" y="1418607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56" name="Google Shape;7056;p21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57" name="Google Shape;7057;p21"/>
          <p:cNvSpPr txBox="1"/>
          <p:nvPr>
            <p:ph idx="1" type="subTitle"/>
          </p:nvPr>
        </p:nvSpPr>
        <p:spPr>
          <a:xfrm>
            <a:off x="987275" y="2136807"/>
            <a:ext cx="196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8" name="Google Shape;7058;p21"/>
          <p:cNvSpPr txBox="1"/>
          <p:nvPr>
            <p:ph idx="3" type="title"/>
          </p:nvPr>
        </p:nvSpPr>
        <p:spPr>
          <a:xfrm>
            <a:off x="3590850" y="1418607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59" name="Google Shape;7059;p21"/>
          <p:cNvSpPr txBox="1"/>
          <p:nvPr>
            <p:ph idx="4" type="subTitle"/>
          </p:nvPr>
        </p:nvSpPr>
        <p:spPr>
          <a:xfrm>
            <a:off x="3590850" y="2136807"/>
            <a:ext cx="196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0" name="Google Shape;7060;p21"/>
          <p:cNvSpPr txBox="1"/>
          <p:nvPr>
            <p:ph idx="5" type="title"/>
          </p:nvPr>
        </p:nvSpPr>
        <p:spPr>
          <a:xfrm>
            <a:off x="6194425" y="1418607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61" name="Google Shape;7061;p21"/>
          <p:cNvSpPr txBox="1"/>
          <p:nvPr>
            <p:ph idx="6" type="subTitle"/>
          </p:nvPr>
        </p:nvSpPr>
        <p:spPr>
          <a:xfrm>
            <a:off x="6194425" y="2136807"/>
            <a:ext cx="196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62" name="Google Shape;7062;p21"/>
          <p:cNvGrpSpPr/>
          <p:nvPr/>
        </p:nvGrpSpPr>
        <p:grpSpPr>
          <a:xfrm rot="1396384">
            <a:off x="-981863" y="-430891"/>
            <a:ext cx="1908331" cy="2002238"/>
            <a:chOff x="1978188" y="2669546"/>
            <a:chExt cx="1908398" cy="2002308"/>
          </a:xfrm>
        </p:grpSpPr>
        <p:sp>
          <p:nvSpPr>
            <p:cNvPr id="7063" name="Google Shape;7063;p21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4" name="Google Shape;7064;p21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65" name="Google Shape;7065;p21"/>
          <p:cNvSpPr txBox="1"/>
          <p:nvPr>
            <p:ph idx="7" type="title"/>
          </p:nvPr>
        </p:nvSpPr>
        <p:spPr>
          <a:xfrm>
            <a:off x="987275" y="3282000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66" name="Google Shape;7066;p21"/>
          <p:cNvSpPr txBox="1"/>
          <p:nvPr>
            <p:ph idx="8" type="subTitle"/>
          </p:nvPr>
        </p:nvSpPr>
        <p:spPr>
          <a:xfrm>
            <a:off x="987275" y="4000200"/>
            <a:ext cx="196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7" name="Google Shape;7067;p21"/>
          <p:cNvSpPr txBox="1"/>
          <p:nvPr>
            <p:ph idx="9" type="title"/>
          </p:nvPr>
        </p:nvSpPr>
        <p:spPr>
          <a:xfrm>
            <a:off x="3590850" y="3282000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68" name="Google Shape;7068;p21"/>
          <p:cNvSpPr txBox="1"/>
          <p:nvPr>
            <p:ph idx="13" type="subTitle"/>
          </p:nvPr>
        </p:nvSpPr>
        <p:spPr>
          <a:xfrm>
            <a:off x="3590850" y="4000200"/>
            <a:ext cx="196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9" name="Google Shape;7069;p21"/>
          <p:cNvSpPr txBox="1"/>
          <p:nvPr>
            <p:ph idx="14" type="title"/>
          </p:nvPr>
        </p:nvSpPr>
        <p:spPr>
          <a:xfrm>
            <a:off x="6194425" y="3282000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70" name="Google Shape;7070;p21"/>
          <p:cNvSpPr txBox="1"/>
          <p:nvPr>
            <p:ph idx="15" type="subTitle"/>
          </p:nvPr>
        </p:nvSpPr>
        <p:spPr>
          <a:xfrm>
            <a:off x="6194425" y="4000200"/>
            <a:ext cx="196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ONE_COLUMN_TEXT_2_2_1">
    <p:spTree>
      <p:nvGrpSpPr>
        <p:cNvPr id="7071" name="Shape 7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2" name="Google Shape;7072;p2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73" name="Google Shape;7073;p22"/>
          <p:cNvSpPr txBox="1"/>
          <p:nvPr>
            <p:ph idx="2" type="title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74" name="Google Shape;7074;p22"/>
          <p:cNvSpPr txBox="1"/>
          <p:nvPr>
            <p:ph idx="1" type="subTitle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5" name="Google Shape;7075;p22"/>
          <p:cNvSpPr txBox="1"/>
          <p:nvPr>
            <p:ph idx="3" type="title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76" name="Google Shape;7076;p22"/>
          <p:cNvSpPr txBox="1"/>
          <p:nvPr>
            <p:ph idx="4" type="subTitle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77" name="Google Shape;7077;p22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078" name="Google Shape;7078;p2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9" name="Google Shape;7079;p2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0" name="Google Shape;7080;p2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1" name="Google Shape;7081;p2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2" name="Google Shape;7082;p2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3" name="Google Shape;7083;p2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4" name="Google Shape;7084;p2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5" name="Google Shape;7085;p2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6" name="Google Shape;7086;p2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7" name="Google Shape;7087;p2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8" name="Google Shape;7088;p2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9" name="Google Shape;7089;p2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0" name="Google Shape;7090;p2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1" name="Google Shape;7091;p2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2" name="Google Shape;7092;p2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3" name="Google Shape;7093;p2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4" name="Google Shape;7094;p2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5" name="Google Shape;7095;p2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6" name="Google Shape;7096;p2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7" name="Google Shape;7097;p2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8" name="Google Shape;7098;p2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9" name="Google Shape;7099;p2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0" name="Google Shape;7100;p2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1" name="Google Shape;7101;p2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2" name="Google Shape;7102;p2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3" name="Google Shape;7103;p2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4" name="Google Shape;7104;p2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5" name="Google Shape;7105;p2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6" name="Google Shape;7106;p2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7" name="Google Shape;7107;p2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8" name="Google Shape;7108;p2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9" name="Google Shape;7109;p2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0" name="Google Shape;7110;p2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1" name="Google Shape;7111;p2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2" name="Google Shape;7112;p2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3" name="Google Shape;7113;p2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4" name="Google Shape;7114;p22"/>
          <p:cNvSpPr/>
          <p:nvPr/>
        </p:nvSpPr>
        <p:spPr>
          <a:xfrm>
            <a:off x="-244675" y="396366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5" name="Google Shape;7115;p22"/>
          <p:cNvSpPr/>
          <p:nvPr/>
        </p:nvSpPr>
        <p:spPr>
          <a:xfrm>
            <a:off x="64722" y="284436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6" name="Google Shape;7116;p22"/>
          <p:cNvSpPr/>
          <p:nvPr/>
        </p:nvSpPr>
        <p:spPr>
          <a:xfrm rot="-5400000">
            <a:off x="8437842" y="3837115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7" name="Google Shape;7117;p22"/>
          <p:cNvSpPr/>
          <p:nvPr/>
        </p:nvSpPr>
        <p:spPr>
          <a:xfrm rot="-5400000">
            <a:off x="8257050" y="32156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18" name="Google Shape;7118;p22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19" name="Google Shape;7119;p22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0" name="Google Shape;7120;p22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1" name="Google Shape;7121;p22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2" name="Google Shape;7122;p22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3" name="Google Shape;7123;p22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4" name="Google Shape;7124;p22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5" name="Google Shape;7125;p22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6" name="Google Shape;7126;p22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7" name="Google Shape;7127;p22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8" name="Google Shape;7128;p22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9" name="Google Shape;7129;p22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0" name="Google Shape;7130;p22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1" name="Google Shape;7131;p22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2" name="Google Shape;7132;p22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3" name="Google Shape;7133;p22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4" name="Google Shape;7134;p22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5" name="Google Shape;7135;p22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6" name="Google Shape;7136;p22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7" name="Google Shape;7137;p22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8" name="Google Shape;7138;p22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9" name="Google Shape;7139;p22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0" name="Google Shape;7140;p22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1" name="Google Shape;7141;p22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2" name="Google Shape;7142;p22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3" name="Google Shape;7143;p22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4" name="Google Shape;7144;p22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5" name="Google Shape;7145;p22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6" name="Google Shape;7146;p22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7" name="Google Shape;7147;p22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8" name="Google Shape;7148;p22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9" name="Google Shape;7149;p22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0" name="Google Shape;7150;p22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1" name="Google Shape;7151;p22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2" name="Google Shape;7152;p22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3" name="Google Shape;7153;p22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4" name="Google Shape;7154;p22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5" name="Google Shape;7155;p22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6" name="Google Shape;7156;p22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7" name="Google Shape;7157;p22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8" name="Google Shape;7158;p22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9" name="Google Shape;7159;p22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0" name="Google Shape;7160;p22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1" name="Google Shape;7161;p22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2" name="Google Shape;7162;p22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3" name="Google Shape;7163;p22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4" name="Google Shape;7164;p22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5" name="Google Shape;7165;p22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6" name="Google Shape;7166;p22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7" name="Google Shape;7167;p22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8" name="Google Shape;7168;p22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9" name="Google Shape;7169;p22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0" name="Google Shape;7170;p22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1" name="Google Shape;7171;p22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2" name="Google Shape;7172;p22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3" name="Google Shape;7173;p22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4" name="Google Shape;7174;p22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5" name="Google Shape;7175;p22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6" name="Google Shape;7176;p22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7" name="Google Shape;7177;p22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8" name="Google Shape;7178;p22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9" name="Google Shape;7179;p22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0" name="Google Shape;7180;p22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1" name="Google Shape;7181;p22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2" name="Google Shape;7182;p22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3" name="Google Shape;7183;p22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4" name="Google Shape;7184;p22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5" name="Google Shape;7185;p22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6" name="Google Shape;7186;p22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7" name="Google Shape;7187;p22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8" name="Google Shape;7188;p22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9" name="Google Shape;7189;p22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0" name="Google Shape;7190;p22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1" name="Google Shape;7191;p22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2" name="Google Shape;7192;p22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3" name="Google Shape;7193;p22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4" name="Google Shape;7194;p22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5" name="Google Shape;7195;p22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6" name="Google Shape;7196;p22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7" name="Google Shape;7197;p22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8" name="Google Shape;7198;p22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9" name="Google Shape;7199;p22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0" name="Google Shape;7200;p22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1" name="Google Shape;7201;p22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2" name="Google Shape;7202;p22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3" name="Google Shape;7203;p22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4" name="Google Shape;7204;p22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5" name="Google Shape;7205;p22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6" name="Google Shape;7206;p22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7" name="Google Shape;7207;p22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8" name="Google Shape;7208;p22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9" name="Google Shape;7209;p22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0" name="Google Shape;7210;p22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1" name="Google Shape;7211;p22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2" name="Google Shape;7212;p22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3" name="Google Shape;7213;p22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4" name="Google Shape;7214;p22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5" name="Google Shape;7215;p22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6" name="Google Shape;7216;p22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7" name="Google Shape;7217;p22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8" name="Google Shape;7218;p22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9" name="Google Shape;7219;p22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0" name="Google Shape;7220;p22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1" name="Google Shape;7221;p22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2" name="Google Shape;7222;p22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3" name="Google Shape;7223;p22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4" name="Google Shape;7224;p22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5" name="Google Shape;7225;p22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6" name="Google Shape;7226;p22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7" name="Google Shape;7227;p22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8" name="Google Shape;7228;p22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9" name="Google Shape;7229;p22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0" name="Google Shape;7230;p22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1" name="Google Shape;7231;p22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2" name="Google Shape;7232;p22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3" name="Google Shape;7233;p22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4" name="Google Shape;7234;p22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5" name="Google Shape;7235;p22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6" name="Google Shape;7236;p22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7" name="Google Shape;7237;p22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8" name="Google Shape;7238;p22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9" name="Google Shape;7239;p22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0" name="Google Shape;7240;p22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1" name="Google Shape;7241;p22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2" name="Google Shape;7242;p22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3" name="Google Shape;7243;p22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4" name="Google Shape;7244;p22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5" name="Google Shape;7245;p22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6" name="Google Shape;7246;p22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7" name="Google Shape;7247;p22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8" name="Google Shape;7248;p22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9" name="Google Shape;7249;p22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0" name="Google Shape;7250;p22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1" name="Google Shape;7251;p22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2" name="Google Shape;7252;p22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3" name="Google Shape;7253;p22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4" name="Google Shape;7254;p22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5" name="Google Shape;7255;p22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6" name="Google Shape;7256;p22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7" name="Google Shape;7257;p22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8" name="Google Shape;7258;p22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9" name="Google Shape;7259;p22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0" name="Google Shape;7260;p22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1" name="Google Shape;7261;p22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2" name="Google Shape;7262;p22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3" name="Google Shape;7263;p22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4" name="Google Shape;7264;p22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5" name="Google Shape;7265;p22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6" name="Google Shape;7266;p22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7" name="Google Shape;7267;p22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8" name="Google Shape;7268;p22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9" name="Google Shape;7269;p22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0" name="Google Shape;7270;p22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1" name="Google Shape;7271;p22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2" name="Google Shape;7272;p22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3" name="Google Shape;7273;p22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4" name="Google Shape;7274;p22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5" name="Google Shape;7275;p22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6" name="Google Shape;7276;p22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7" name="Google Shape;7277;p22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8" name="Google Shape;7278;p22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9" name="Google Shape;7279;p22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0" name="Google Shape;7280;p22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1" name="Google Shape;7281;p22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2" name="Google Shape;7282;p22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3" name="Google Shape;7283;p22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4" name="Google Shape;7284;p22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5" name="Google Shape;7285;p22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6" name="Google Shape;7286;p22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7" name="Google Shape;7287;p22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8" name="Google Shape;7288;p22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9" name="Google Shape;7289;p22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0" name="Google Shape;7290;p22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1" name="Google Shape;7291;p22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2" name="Google Shape;7292;p22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3" name="Google Shape;7293;p22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4" name="Google Shape;7294;p22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5" name="Google Shape;7295;p22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6" name="Google Shape;7296;p22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7" name="Google Shape;7297;p22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8" name="Google Shape;7298;p22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9" name="Google Shape;7299;p22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0" name="Google Shape;7300;p22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1" name="Google Shape;7301;p22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2" name="Google Shape;7302;p22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3" name="Google Shape;7303;p22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4" name="Google Shape;7304;p22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5" name="Google Shape;7305;p22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6" name="Google Shape;7306;p22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7" name="Google Shape;7307;p22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8" name="Google Shape;7308;p22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9" name="Google Shape;7309;p22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0" name="Google Shape;7310;p22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1" name="Google Shape;7311;p22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2" name="Google Shape;7312;p22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3" name="Google Shape;7313;p22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4" name="Google Shape;7314;p22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5" name="Google Shape;7315;p22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6" name="Google Shape;7316;p22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7" name="Google Shape;7317;p22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8" name="Google Shape;7318;p22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9" name="Google Shape;7319;p22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0" name="Google Shape;7320;p22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1" name="Google Shape;7321;p22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2" name="Google Shape;7322;p22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3" name="Google Shape;7323;p22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4" name="Google Shape;7324;p22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5" name="Google Shape;7325;p22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6" name="Google Shape;7326;p22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7" name="Google Shape;7327;p22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8" name="Google Shape;7328;p22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9" name="Google Shape;7329;p22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0" name="Google Shape;7330;p22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1" name="Google Shape;7331;p22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2" name="Google Shape;7332;p22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3" name="Google Shape;7333;p22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4" name="Google Shape;7334;p22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5" name="Google Shape;7335;p22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6" name="Google Shape;7336;p22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7" name="Google Shape;7337;p22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8" name="Google Shape;7338;p22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9" name="Google Shape;7339;p22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0" name="Google Shape;7340;p22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1" name="Google Shape;7341;p22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2" name="Google Shape;7342;p22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3" name="Google Shape;7343;p22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4" name="Google Shape;7344;p22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5" name="Google Shape;7345;p22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6" name="Google Shape;7346;p22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7" name="Google Shape;7347;p22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8" name="Google Shape;7348;p22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9" name="Google Shape;7349;p22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0" name="Google Shape;7350;p22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1" name="Google Shape;7351;p22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2" name="Google Shape;7352;p22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3" name="Google Shape;7353;p22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4" name="Google Shape;7354;p22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5" name="Google Shape;7355;p22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6" name="Google Shape;7356;p22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7" name="Google Shape;7357;p22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8" name="Google Shape;7358;p22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9" name="Google Shape;7359;p22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0" name="Google Shape;7360;p22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1" name="Google Shape;7361;p22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2" name="Google Shape;7362;p22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3" name="Google Shape;7363;p22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4" name="Google Shape;7364;p22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5" name="Google Shape;7365;p22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6" name="Google Shape;7366;p22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7" name="Google Shape;7367;p22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8" name="Google Shape;7368;p22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9" name="Google Shape;7369;p22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0" name="Google Shape;7370;p22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1" name="Google Shape;7371;p22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2" name="Google Shape;7372;p22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3" name="Google Shape;7373;p22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4" name="Google Shape;7374;p22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5" name="Google Shape;7375;p22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6" name="Google Shape;7376;p22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7" name="Google Shape;7377;p22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8" name="Google Shape;7378;p22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9" name="Google Shape;7379;p22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0" name="Google Shape;7380;p22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1" name="Google Shape;7381;p22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2" name="Google Shape;7382;p22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3" name="Google Shape;7383;p22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4" name="Google Shape;7384;p22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5" name="Google Shape;7385;p22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6" name="Google Shape;7386;p22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7" name="Google Shape;7387;p22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8" name="Google Shape;7388;p22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9" name="Google Shape;7389;p22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0" name="Google Shape;7390;p22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1" name="Google Shape;7391;p22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2" name="Google Shape;7392;p22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3" name="Google Shape;7393;p22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4" name="Google Shape;7394;p22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5" name="Google Shape;7395;p22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6" name="Google Shape;7396;p22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7" name="Google Shape;7397;p22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8" name="Google Shape;7398;p22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9" name="Google Shape;7399;p22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0" name="Google Shape;7400;p22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1" name="Google Shape;7401;p22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2" name="Google Shape;7402;p22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3" name="Google Shape;7403;p22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4" name="Google Shape;7404;p22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5" name="Google Shape;7405;p22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6" name="Google Shape;7406;p22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7" name="Google Shape;7407;p22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8" name="Google Shape;7408;p22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9" name="Google Shape;7409;p22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0" name="Google Shape;7410;p22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1" name="Google Shape;7411;p22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2" name="Google Shape;7412;p22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3" name="Google Shape;7413;p22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4" name="Google Shape;7414;p22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5" name="Google Shape;7415;p22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6" name="Google Shape;7416;p22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7" name="Google Shape;7417;p22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8" name="Google Shape;7418;p22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9" name="Google Shape;7419;p22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0" name="Google Shape;7420;p22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1" name="Google Shape;7421;p22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2" name="Google Shape;7422;p22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3" name="Google Shape;7423;p22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4" name="Google Shape;7424;p22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5" name="Google Shape;7425;p22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6" name="Google Shape;7426;p22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7" name="Google Shape;7427;p22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8" name="Google Shape;7428;p22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9" name="Google Shape;7429;p22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0" name="Google Shape;7430;p22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1" name="Google Shape;7431;p22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2" name="Google Shape;7432;p22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3" name="Google Shape;7433;p22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4" name="Google Shape;7434;p22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5" name="Google Shape;7435;p22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6" name="Google Shape;7436;p22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7" name="Google Shape;7437;p22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8" name="Google Shape;7438;p22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9" name="Google Shape;7439;p22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0" name="Google Shape;7440;p22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1" name="Google Shape;7441;p22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2" name="Google Shape;7442;p22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3" name="Google Shape;7443;p22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4" name="Google Shape;7444;p22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5" name="Google Shape;7445;p22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6" name="Google Shape;7446;p22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7" name="Google Shape;7447;p22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8" name="Google Shape;7448;p22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9" name="Google Shape;7449;p22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0" name="Google Shape;7450;p22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1" name="Google Shape;7451;p22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2" name="Google Shape;7452;p22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3" name="Google Shape;7453;p22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4" name="Google Shape;7454;p22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5" name="Google Shape;7455;p22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6" name="Google Shape;7456;p22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7" name="Google Shape;7457;p22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8" name="Google Shape;7458;p22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9" name="Google Shape;7459;p22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0" name="Google Shape;7460;p22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1" name="Google Shape;7461;p22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2" name="Google Shape;7462;p22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3" name="Google Shape;7463;p22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4" name="Google Shape;7464;p22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5" name="Google Shape;7465;p22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6" name="Google Shape;7466;p22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7" name="Google Shape;7467;p22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8" name="Google Shape;7468;p22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9" name="Google Shape;7469;p22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0" name="Google Shape;7470;p22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1" name="Google Shape;7471;p22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2" name="Google Shape;7472;p22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3" name="Google Shape;7473;p22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4" name="Google Shape;7474;p22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5" name="Google Shape;7475;p22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6" name="Google Shape;7476;p22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7" name="Google Shape;7477;p22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8" name="Google Shape;7478;p22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9" name="Google Shape;7479;p22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0" name="Google Shape;7480;p22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1" name="Google Shape;7481;p22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2" name="Google Shape;7482;p22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3" name="Google Shape;7483;p22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4" name="Google Shape;7484;p22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5" name="Google Shape;7485;p22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6" name="Google Shape;7486;p22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7" name="Google Shape;7487;p22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8" name="Google Shape;7488;p22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9" name="Google Shape;7489;p22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0" name="Google Shape;7490;p22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1" name="Google Shape;7491;p22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2" name="Google Shape;7492;p22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3" name="Google Shape;7493;p22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4" name="Google Shape;7494;p22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5" name="Google Shape;7495;p22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6" name="Google Shape;7496;p22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7" name="Google Shape;7497;p22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8" name="Google Shape;7498;p22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9" name="Google Shape;7499;p22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0" name="Google Shape;7500;p22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1" name="Google Shape;7501;p22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2" name="Google Shape;7502;p22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3" name="Google Shape;7503;p22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4" name="Google Shape;7504;p22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5" name="Google Shape;7505;p22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6" name="Google Shape;7506;p22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7" name="Google Shape;7507;p22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8" name="Google Shape;7508;p22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9" name="Google Shape;7509;p22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0" name="Google Shape;7510;p22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1" name="Google Shape;7511;p22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2" name="Google Shape;7512;p22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3" name="Google Shape;7513;p22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4" name="Google Shape;7514;p22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5" name="Google Shape;7515;p22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6" name="Google Shape;7516;p22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7" name="Google Shape;7517;p22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8" name="Google Shape;7518;p22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9" name="Google Shape;7519;p22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0" name="Google Shape;7520;p22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1" name="Google Shape;7521;p22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2" name="Google Shape;7522;p22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3" name="Google Shape;7523;p22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4" name="Google Shape;7524;p22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5" name="Google Shape;7525;p22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6" name="Google Shape;7526;p22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7" name="Google Shape;7527;p22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8" name="Google Shape;7528;p22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9" name="Google Shape;7529;p22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0" name="Google Shape;7530;p22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1" name="Google Shape;7531;p22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2" name="Google Shape;7532;p22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3" name="Google Shape;7533;p22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4" name="Google Shape;7534;p22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5" name="Google Shape;7535;p22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6" name="Google Shape;7536;p22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7" name="Google Shape;7537;p22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8" name="Google Shape;7538;p22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9" name="Google Shape;7539;p22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0" name="Google Shape;7540;p22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1" name="Google Shape;7541;p22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2" name="Google Shape;7542;p22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3" name="Google Shape;7543;p22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4" name="Google Shape;7544;p22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5" name="Google Shape;7545;p22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6" name="Google Shape;7546;p22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7" name="Google Shape;7547;p22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8" name="Google Shape;7548;p22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9" name="Google Shape;7549;p22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0" name="Google Shape;7550;p22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1" name="Google Shape;7551;p22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2" name="Google Shape;7552;p22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3" name="Google Shape;7553;p22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4" name="Google Shape;7554;p22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5" name="Google Shape;7555;p22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6" name="Google Shape;7556;p22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7" name="Google Shape;7557;p22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8" name="Google Shape;7558;p22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9" name="Google Shape;7559;p22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0" name="Google Shape;7560;p22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1" name="Google Shape;7561;p22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2" name="Google Shape;7562;p22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3" name="Google Shape;7563;p22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4" name="Google Shape;7564;p22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5" name="Google Shape;7565;p22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6" name="Google Shape;7566;p22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7" name="Google Shape;7567;p22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8" name="Google Shape;7568;p22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9" name="Google Shape;7569;p22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0" name="Google Shape;7570;p22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1" name="Google Shape;7571;p22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2" name="Google Shape;7572;p22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3" name="Google Shape;7573;p22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4" name="Google Shape;7574;p22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5" name="Google Shape;7575;p22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6" name="Google Shape;7576;p22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7" name="Google Shape;7577;p22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8" name="Google Shape;7578;p22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9" name="Google Shape;7579;p22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0" name="Google Shape;7580;p22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1" name="Google Shape;7581;p22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2" name="Google Shape;7582;p22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3" name="Google Shape;7583;p22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4" name="Google Shape;7584;p22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5" name="Google Shape;7585;p22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6" name="Google Shape;7586;p22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7" name="Google Shape;7587;p22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8" name="Google Shape;7588;p22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9" name="Google Shape;7589;p22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0" name="Google Shape;7590;p22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1" name="Google Shape;7591;p22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2" name="Google Shape;7592;p22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3" name="Google Shape;7593;p22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4" name="Google Shape;7594;p22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5" name="Google Shape;7595;p22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6" name="Google Shape;7596;p22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7" name="Google Shape;7597;p22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8" name="Google Shape;7598;p22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9" name="Google Shape;7599;p22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0" name="Google Shape;7600;p22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1" name="Google Shape;7601;p22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2" name="Google Shape;7602;p22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3" name="Google Shape;7603;p22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4" name="Google Shape;7604;p22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5" name="Google Shape;7605;p22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6" name="Google Shape;7606;p22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7" name="Google Shape;7607;p22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8" name="Google Shape;7608;p22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9" name="Google Shape;7609;p22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0" name="Google Shape;7610;p22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1" name="Google Shape;7611;p22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2" name="Google Shape;7612;p22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3" name="Google Shape;7613;p22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4" name="Google Shape;7614;p22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5" name="Google Shape;7615;p22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6" name="Google Shape;7616;p22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7" name="Google Shape;7617;p22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8" name="Google Shape;7618;p22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9" name="Google Shape;7619;p22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0" name="Google Shape;7620;p22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1" name="Google Shape;7621;p22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2" name="Google Shape;7622;p22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3" name="Google Shape;7623;p22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4" name="Google Shape;7624;p22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5" name="Google Shape;7625;p22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6" name="Google Shape;7626;p22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7" name="Google Shape;7627;p22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8" name="Google Shape;7628;p22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9" name="Google Shape;7629;p22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0" name="Google Shape;7630;p22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1" name="Google Shape;7631;p22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2" name="Google Shape;7632;p22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3" name="Google Shape;7633;p22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4" name="Google Shape;7634;p22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5" name="Google Shape;7635;p22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6" name="Google Shape;7636;p22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7" name="Google Shape;7637;p22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8" name="Google Shape;7638;p22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9" name="Google Shape;7639;p22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0" name="Google Shape;7640;p22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1" name="Google Shape;7641;p22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2" name="Google Shape;7642;p22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3" name="Google Shape;7643;p22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4" name="Google Shape;7644;p22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5" name="Google Shape;7645;p22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6" name="Google Shape;7646;p22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7" name="Google Shape;7647;p22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8" name="Google Shape;7648;p22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9" name="Google Shape;7649;p22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0" name="Google Shape;7650;p22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1" name="Google Shape;7651;p22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2" name="Google Shape;7652;p22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3" name="Google Shape;7653;p22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4" name="Google Shape;7654;p22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5" name="Google Shape;7655;p22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6" name="Google Shape;7656;p22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7" name="Google Shape;7657;p22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8" name="Google Shape;7658;p22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9" name="Google Shape;7659;p22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0" name="Google Shape;7660;p22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1" name="Google Shape;7661;p22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2" name="Google Shape;7662;p22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3" name="Google Shape;7663;p22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4" name="Google Shape;7664;p22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5" name="Google Shape;7665;p22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6" name="Google Shape;7666;p22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7" name="Google Shape;7667;p22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8" name="Google Shape;7668;p22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9" name="Google Shape;7669;p22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0" name="Google Shape;7670;p22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1" name="Google Shape;7671;p22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2" name="Google Shape;7672;p22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3" name="Google Shape;7673;p22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4" name="Google Shape;7674;p22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5" name="Google Shape;7675;p22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6" name="Google Shape;7676;p22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7" name="Google Shape;7677;p22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8" name="Google Shape;7678;p22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9" name="Google Shape;7679;p22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0" name="Google Shape;7680;p22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1" name="Google Shape;7681;p22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2" name="Google Shape;7682;p22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3" name="Google Shape;7683;p22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4" name="Google Shape;7684;p22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5" name="Google Shape;7685;p22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6" name="Google Shape;7686;p22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7" name="Google Shape;7687;p22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8" name="Google Shape;7688;p22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9" name="Google Shape;7689;p22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0" name="Google Shape;7690;p22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1" name="Google Shape;7691;p22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2" name="Google Shape;7692;p22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3" name="Google Shape;7693;p22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4" name="Google Shape;7694;p22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5" name="Google Shape;7695;p22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6" name="Google Shape;7696;p22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7" name="Google Shape;7697;p22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8" name="Google Shape;7698;p22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9" name="Google Shape;7699;p22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0" name="Google Shape;7700;p22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1" name="Google Shape;7701;p22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2" name="Google Shape;7702;p22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3" name="Google Shape;7703;p22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4" name="Google Shape;7704;p22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5" name="Google Shape;7705;p22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6" name="Google Shape;7706;p22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7" name="Google Shape;7707;p22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8" name="Google Shape;7708;p22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9" name="Google Shape;7709;p22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0" name="Google Shape;7710;p22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1" name="Google Shape;7711;p22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2" name="Google Shape;7712;p22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3" name="Google Shape;7713;p22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4" name="Google Shape;7714;p22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5" name="Google Shape;7715;p22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6" name="Google Shape;7716;p22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7" name="Google Shape;7717;p22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8" name="Google Shape;7718;p22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9" name="Google Shape;7719;p22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0" name="Google Shape;7720;p22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1" name="Google Shape;7721;p22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2" name="Google Shape;7722;p22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3" name="Google Shape;7723;p22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4" name="Google Shape;7724;p22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5" name="Google Shape;7725;p22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6" name="Google Shape;7726;p22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7" name="Google Shape;7727;p22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8" name="Google Shape;7728;p22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9" name="Google Shape;7729;p22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0" name="Google Shape;7730;p22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1" name="Google Shape;7731;p22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2" name="Google Shape;7732;p22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3" name="Google Shape;7733;p22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4" name="Google Shape;7734;p22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5" name="Google Shape;7735;p22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6" name="Google Shape;7736;p22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7" name="Google Shape;7737;p22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8" name="Google Shape;7738;p22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9" name="Google Shape;7739;p22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0" name="Google Shape;7740;p22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1" name="Google Shape;7741;p22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2" name="Google Shape;7742;p22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3" name="Google Shape;7743;p22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4" name="Google Shape;7744;p22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5" name="Google Shape;7745;p22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6" name="Google Shape;7746;p22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7" name="Google Shape;7747;p22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8" name="Google Shape;7748;p22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9" name="Google Shape;7749;p22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0" name="Google Shape;7750;p22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1" name="Google Shape;7751;p22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2" name="Google Shape;7752;p22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3" name="Google Shape;7753;p22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4" name="Google Shape;7754;p22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5" name="Google Shape;7755;p22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6" name="Google Shape;7756;p22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7" name="Google Shape;7757;p22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8" name="Google Shape;7758;p22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9" name="Google Shape;7759;p22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0" name="Google Shape;7760;p22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1" name="Google Shape;7761;p22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2" name="Google Shape;7762;p22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3" name="Google Shape;7763;p22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4" name="Google Shape;7764;p22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5" name="Google Shape;7765;p22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6" name="Google Shape;7766;p22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7" name="Google Shape;7767;p22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8" name="Google Shape;7768;p22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9" name="Google Shape;7769;p22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0" name="Google Shape;7770;p22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1" name="Google Shape;7771;p22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2" name="Google Shape;7772;p22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3" name="Google Shape;7773;p22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4" name="Google Shape;7774;p22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5" name="Google Shape;7775;p22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6" name="Google Shape;7776;p22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7" name="Google Shape;7777;p22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8" name="Google Shape;7778;p22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9" name="Google Shape;7779;p22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0" name="Google Shape;7780;p22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1" name="Google Shape;7781;p22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2" name="Google Shape;7782;p22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3" name="Google Shape;7783;p22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4" name="Google Shape;7784;p22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5" name="Google Shape;7785;p22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6" name="Google Shape;7786;p22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7" name="Google Shape;7787;p22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8" name="Google Shape;7788;p22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9" name="Google Shape;7789;p22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0" name="Google Shape;7790;p22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1" name="Google Shape;7791;p22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2" name="Google Shape;7792;p22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3" name="Google Shape;7793;p22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4" name="Google Shape;7794;p22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5" name="Google Shape;7795;p22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6" name="Google Shape;7796;p22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7" name="Google Shape;7797;p22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8" name="Google Shape;7798;p22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9" name="Google Shape;7799;p22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0" name="Google Shape;7800;p22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1" name="Google Shape;7801;p22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2" name="Google Shape;7802;p22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3" name="Google Shape;7803;p22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4" name="Google Shape;7804;p22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5" name="Google Shape;7805;p22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6" name="Google Shape;7806;p22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7" name="Google Shape;7807;p22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8" name="Google Shape;7808;p22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9" name="Google Shape;7809;p22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0" name="Google Shape;7810;p22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1" name="Google Shape;7811;p22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2" name="Google Shape;7812;p22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3" name="Google Shape;7813;p22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4" name="Google Shape;7814;p22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5" name="Google Shape;7815;p22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6" name="Google Shape;7816;p22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7" name="Google Shape;7817;p22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8" name="Google Shape;7818;p22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9" name="Google Shape;7819;p22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0" name="Google Shape;7820;p22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1" name="Google Shape;7821;p22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2" name="Google Shape;7822;p22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3" name="Google Shape;7823;p22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4" name="Google Shape;7824;p22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5" name="Google Shape;7825;p22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6" name="Google Shape;7826;p22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7" name="Google Shape;7827;p22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8" name="Google Shape;7828;p22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9" name="Google Shape;7829;p22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0" name="Google Shape;7830;p22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1" name="Google Shape;7831;p22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2" name="Google Shape;7832;p22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3" name="Google Shape;7833;p22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4" name="Google Shape;7834;p22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5" name="Google Shape;7835;p22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6" name="Google Shape;7836;p22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7" name="Google Shape;7837;p22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8" name="Google Shape;7838;p22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9" name="Google Shape;7839;p22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0" name="Google Shape;7840;p22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1" name="Google Shape;7841;p22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2" name="Google Shape;7842;p22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3" name="Google Shape;7843;p22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4" name="Google Shape;7844;p22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5" name="Google Shape;7845;p22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6" name="Google Shape;7846;p22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7" name="Google Shape;7847;p22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8" name="Google Shape;7848;p22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9" name="Google Shape;7849;p22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0" name="Google Shape;7850;p22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1" name="Google Shape;7851;p22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2" name="Google Shape;7852;p22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3" name="Google Shape;7853;p22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4" name="Google Shape;7854;p22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5" name="Google Shape;7855;p22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ONE_COLUMN_TEXT_3">
    <p:spTree>
      <p:nvGrpSpPr>
        <p:cNvPr id="7856" name="Shape 7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7" name="Google Shape;7857;p23"/>
          <p:cNvSpPr txBox="1"/>
          <p:nvPr>
            <p:ph type="title"/>
          </p:nvPr>
        </p:nvSpPr>
        <p:spPr>
          <a:xfrm>
            <a:off x="5867050" y="16640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58" name="Google Shape;7858;p23"/>
          <p:cNvSpPr txBox="1"/>
          <p:nvPr>
            <p:ph idx="1" type="body"/>
          </p:nvPr>
        </p:nvSpPr>
        <p:spPr>
          <a:xfrm>
            <a:off x="5867050" y="2498000"/>
            <a:ext cx="23457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59" name="Google Shape;7859;p23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60" name="Google Shape;7860;p23"/>
          <p:cNvSpPr/>
          <p:nvPr/>
        </p:nvSpPr>
        <p:spPr>
          <a:xfrm rot="10800000">
            <a:off x="-6572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1" name="Google Shape;7861;p23"/>
          <p:cNvSpPr/>
          <p:nvPr/>
        </p:nvSpPr>
        <p:spPr>
          <a:xfrm rot="10800000">
            <a:off x="-4900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62" name="Google Shape;7862;p23"/>
          <p:cNvGrpSpPr/>
          <p:nvPr/>
        </p:nvGrpSpPr>
        <p:grpSpPr>
          <a:xfrm rot="10800000">
            <a:off x="8480755" y="3456890"/>
            <a:ext cx="274836" cy="1611920"/>
            <a:chOff x="4769975" y="2151700"/>
            <a:chExt cx="149100" cy="874475"/>
          </a:xfrm>
        </p:grpSpPr>
        <p:sp>
          <p:nvSpPr>
            <p:cNvPr id="7863" name="Google Shape;7863;p23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4" name="Google Shape;7864;p23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5" name="Google Shape;7865;p23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6" name="Google Shape;7866;p23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7" name="Google Shape;7867;p23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8" name="Google Shape;7868;p23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9" name="Google Shape;7869;p23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0" name="Google Shape;7870;p23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1" name="Google Shape;7871;p23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2" name="Google Shape;7872;p23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3" name="Google Shape;7873;p23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4" name="Google Shape;7874;p23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5" name="Google Shape;7875;p23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6" name="Google Shape;7876;p23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7" name="Google Shape;7877;p23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8" name="Google Shape;7878;p23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9" name="Google Shape;7879;p23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0" name="Google Shape;7880;p23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1" name="Google Shape;7881;p23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2" name="Google Shape;7882;p23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3" name="Google Shape;7883;p23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4" name="Google Shape;7884;p23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5" name="Google Shape;7885;p23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6" name="Google Shape;7886;p23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7" name="Google Shape;7887;p23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8" name="Google Shape;7888;p23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9" name="Google Shape;7889;p23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0" name="Google Shape;7890;p23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1" name="Google Shape;7891;p23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2" name="Google Shape;7892;p23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3" name="Google Shape;7893;p23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4" name="Google Shape;7894;p23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5" name="Google Shape;7895;p23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6" name="Google Shape;7896;p23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7897" name="Google Shape;7897;p23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8" name="Google Shape;7898;p23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9" name="Google Shape;7899;p23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0" name="Google Shape;7900;p23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1" name="Google Shape;7901;p23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2" name="Google Shape;7902;p23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3" name="Google Shape;7903;p23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4" name="Google Shape;7904;p23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5" name="Google Shape;7905;p23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6" name="Google Shape;7906;p23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7" name="Google Shape;7907;p23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8" name="Google Shape;7908;p23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9" name="Google Shape;7909;p23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0" name="Google Shape;7910;p23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1" name="Google Shape;7911;p23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2" name="Google Shape;7912;p23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3" name="Google Shape;7913;p23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4" name="Google Shape;7914;p23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5" name="Google Shape;7915;p23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6" name="Google Shape;7916;p23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7" name="Google Shape;7917;p23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8" name="Google Shape;7918;p23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9" name="Google Shape;7919;p23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0" name="Google Shape;7920;p23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1" name="Google Shape;7921;p23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2" name="Google Shape;7922;p23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3" name="Google Shape;7923;p23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4" name="Google Shape;7924;p23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5" name="Google Shape;7925;p23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6" name="Google Shape;7926;p23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7" name="Google Shape;7927;p23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8" name="Google Shape;7928;p23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9" name="Google Shape;7929;p23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0" name="Google Shape;7930;p23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1" name="Google Shape;7931;p23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2" name="Google Shape;7932;p23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3" name="Google Shape;7933;p23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4" name="Google Shape;7934;p23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5" name="Google Shape;7935;p23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6" name="Google Shape;7936;p23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7" name="Google Shape;7937;p23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8" name="Google Shape;7938;p23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9" name="Google Shape;7939;p23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0" name="Google Shape;7940;p23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1" name="Google Shape;7941;p23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2" name="Google Shape;7942;p23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3" name="Google Shape;7943;p23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4" name="Google Shape;7944;p23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5" name="Google Shape;7945;p23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6" name="Google Shape;7946;p23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7" name="Google Shape;7947;p23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8" name="Google Shape;7948;p23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9" name="Google Shape;7949;p23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0" name="Google Shape;7950;p23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1" name="Google Shape;7951;p23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2" name="Google Shape;7952;p23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3" name="Google Shape;7953;p23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4" name="Google Shape;7954;p23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5" name="Google Shape;7955;p23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6" name="Google Shape;7956;p23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7" name="Google Shape;7957;p23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8" name="Google Shape;7958;p23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9" name="Google Shape;7959;p23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0" name="Google Shape;7960;p23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1" name="Google Shape;7961;p23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2" name="Google Shape;7962;p23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3" name="Google Shape;7963;p23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4" name="Google Shape;7964;p23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5" name="Google Shape;7965;p23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6" name="Google Shape;7966;p23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7" name="Google Shape;7967;p23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8" name="Google Shape;7968;p23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9" name="Google Shape;7969;p23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0" name="Google Shape;7970;p23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1" name="Google Shape;7971;p23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2" name="Google Shape;7972;p23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3" name="Google Shape;7973;p23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4" name="Google Shape;7974;p23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5" name="Google Shape;7975;p23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6" name="Google Shape;7976;p23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7" name="Google Shape;7977;p23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8" name="Google Shape;7978;p23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9" name="Google Shape;7979;p23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0" name="Google Shape;7980;p23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1" name="Google Shape;7981;p23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2" name="Google Shape;7982;p23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3" name="Google Shape;7983;p23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4" name="Google Shape;7984;p23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5" name="Google Shape;7985;p23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6" name="Google Shape;7986;p23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7" name="Google Shape;7987;p23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8" name="Google Shape;7988;p23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9" name="Google Shape;7989;p23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0" name="Google Shape;7990;p23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1" name="Google Shape;7991;p23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2" name="Google Shape;7992;p23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3" name="Google Shape;7993;p23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4" name="Google Shape;7994;p23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5" name="Google Shape;7995;p23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6" name="Google Shape;7996;p23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7" name="Google Shape;7997;p23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8" name="Google Shape;7998;p23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9" name="Google Shape;7999;p23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0" name="Google Shape;8000;p23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1" name="Google Shape;8001;p23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2" name="Google Shape;8002;p23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3" name="Google Shape;8003;p23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4" name="Google Shape;8004;p23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5" name="Google Shape;8005;p23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6" name="Google Shape;8006;p23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7" name="Google Shape;8007;p23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8" name="Google Shape;8008;p23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9" name="Google Shape;8009;p23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0" name="Google Shape;8010;p23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1" name="Google Shape;8011;p23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2" name="Google Shape;8012;p23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3" name="Google Shape;8013;p23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4" name="Google Shape;8014;p23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5" name="Google Shape;8015;p23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6" name="Google Shape;8016;p23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7" name="Google Shape;8017;p23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8" name="Google Shape;8018;p23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9" name="Google Shape;8019;p23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0" name="Google Shape;8020;p23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1" name="Google Shape;8021;p23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2" name="Google Shape;8022;p23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3" name="Google Shape;8023;p23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4" name="Google Shape;8024;p23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5" name="Google Shape;8025;p23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6" name="Google Shape;8026;p23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7" name="Google Shape;8027;p23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8" name="Google Shape;8028;p23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9" name="Google Shape;8029;p23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0" name="Google Shape;8030;p23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1" name="Google Shape;8031;p23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2" name="Google Shape;8032;p23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3" name="Google Shape;8033;p23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4" name="Google Shape;8034;p23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5" name="Google Shape;8035;p23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6" name="Google Shape;8036;p23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7" name="Google Shape;8037;p23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8" name="Google Shape;8038;p23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9" name="Google Shape;8039;p23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0" name="Google Shape;8040;p23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1" name="Google Shape;8041;p23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2" name="Google Shape;8042;p23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3" name="Google Shape;8043;p23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4" name="Google Shape;8044;p23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5" name="Google Shape;8045;p23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6" name="Google Shape;8046;p23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7" name="Google Shape;8047;p23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8" name="Google Shape;8048;p23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9" name="Google Shape;8049;p23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0" name="Google Shape;8050;p23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1" name="Google Shape;8051;p23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2" name="Google Shape;8052;p23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3" name="Google Shape;8053;p23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4" name="Google Shape;8054;p23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5" name="Google Shape;8055;p23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6" name="Google Shape;8056;p23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7" name="Google Shape;8057;p23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8" name="Google Shape;8058;p23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9" name="Google Shape;8059;p23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0" name="Google Shape;8060;p23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1" name="Google Shape;8061;p23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2" name="Google Shape;8062;p23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3" name="Google Shape;8063;p23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4" name="Google Shape;8064;p23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5" name="Google Shape;8065;p23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6" name="Google Shape;8066;p23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7" name="Google Shape;8067;p23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8" name="Google Shape;8068;p23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9" name="Google Shape;8069;p23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0" name="Google Shape;8070;p23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1" name="Google Shape;8071;p23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2" name="Google Shape;8072;p23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3" name="Google Shape;8073;p23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4" name="Google Shape;8074;p23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5" name="Google Shape;8075;p23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6" name="Google Shape;8076;p23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7" name="Google Shape;8077;p23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8" name="Google Shape;8078;p23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79" name="Google Shape;8079;p23"/>
          <p:cNvSpPr/>
          <p:nvPr/>
        </p:nvSpPr>
        <p:spPr>
          <a:xfrm rot="10800000">
            <a:off x="257922" y="28242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0" name="Google Shape;8080;p23"/>
          <p:cNvSpPr/>
          <p:nvPr/>
        </p:nvSpPr>
        <p:spPr>
          <a:xfrm>
            <a:off x="-559615" y="49747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1" name="Google Shape;8081;p23"/>
          <p:cNvSpPr/>
          <p:nvPr/>
        </p:nvSpPr>
        <p:spPr>
          <a:xfrm rot="10800000">
            <a:off x="8675045" y="818178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AND_BODY_2">
    <p:spTree>
      <p:nvGrpSpPr>
        <p:cNvPr id="8082" name="Shape 8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3" name="Google Shape;8083;p24"/>
          <p:cNvSpPr txBox="1"/>
          <p:nvPr>
            <p:ph type="title"/>
          </p:nvPr>
        </p:nvSpPr>
        <p:spPr>
          <a:xfrm>
            <a:off x="2759550" y="955800"/>
            <a:ext cx="36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84" name="Google Shape;8084;p24"/>
          <p:cNvSpPr txBox="1"/>
          <p:nvPr>
            <p:ph idx="1" type="body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85" name="Google Shape;8085;p2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6" name="Google Shape;8086;p24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7" name="Google Shape;8087;p24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8" name="Google Shape;8088;p24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89" name="Google Shape;8089;p2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8090" name="Google Shape;8090;p24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1" name="Google Shape;8091;p24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2" name="Google Shape;8092;p24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3" name="Google Shape;8093;p24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4" name="Google Shape;8094;p24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5" name="Google Shape;8095;p24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6" name="Google Shape;8096;p24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7" name="Google Shape;8097;p24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8" name="Google Shape;8098;p24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9" name="Google Shape;8099;p24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0" name="Google Shape;8100;p24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1" name="Google Shape;8101;p24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2" name="Google Shape;8102;p24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3" name="Google Shape;8103;p24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4" name="Google Shape;8104;p24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5" name="Google Shape;8105;p24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6" name="Google Shape;8106;p24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7" name="Google Shape;8107;p24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8" name="Google Shape;8108;p24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9" name="Google Shape;8109;p24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0" name="Google Shape;8110;p24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1" name="Google Shape;8111;p24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2" name="Google Shape;8112;p24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3" name="Google Shape;8113;p24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4" name="Google Shape;8114;p24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5" name="Google Shape;8115;p24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6" name="Google Shape;8116;p24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7" name="Google Shape;8117;p24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8" name="Google Shape;8118;p24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9" name="Google Shape;8119;p24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0" name="Google Shape;8120;p24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1" name="Google Shape;8121;p24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2" name="Google Shape;8122;p24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23" name="Google Shape;8123;p24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4" name="Google Shape;8124;p24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5" name="Google Shape;8125;p24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26" name="Google Shape;8126;p2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8127" name="Google Shape;8127;p24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8" name="Google Shape;8128;p24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9" name="Google Shape;8129;p24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0" name="Google Shape;8130;p24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1" name="Google Shape;8131;p24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2" name="Google Shape;8132;p24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3" name="Google Shape;8133;p24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4" name="Google Shape;8134;p24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5" name="Google Shape;8135;p24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6" name="Google Shape;8136;p24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7" name="Google Shape;8137;p24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8" name="Google Shape;8138;p24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9" name="Google Shape;8139;p24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0" name="Google Shape;8140;p24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1" name="Google Shape;8141;p24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2" name="Google Shape;8142;p24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3" name="Google Shape;8143;p24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4" name="Google Shape;8144;p24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5" name="Google Shape;8145;p24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6" name="Google Shape;8146;p24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7" name="Google Shape;8147;p24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8" name="Google Shape;8148;p24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9" name="Google Shape;8149;p24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0" name="Google Shape;8150;p24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1" name="Google Shape;8151;p24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2" name="Google Shape;8152;p24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3" name="Google Shape;8153;p24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4" name="Google Shape;8154;p24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5" name="Google Shape;8155;p24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6" name="Google Shape;8156;p24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7" name="Google Shape;8157;p24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8" name="Google Shape;8158;p24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9" name="Google Shape;8159;p24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0" name="Google Shape;8160;p24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1" name="Google Shape;8161;p24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2" name="Google Shape;8162;p24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3" name="Google Shape;8163;p24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4" name="Google Shape;8164;p24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5" name="Google Shape;8165;p24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6" name="Google Shape;8166;p24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7" name="Google Shape;8167;p24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8" name="Google Shape;8168;p24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9" name="Google Shape;8169;p24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0" name="Google Shape;8170;p24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1" name="Google Shape;8171;p24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2" name="Google Shape;8172;p24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3" name="Google Shape;8173;p24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4" name="Google Shape;8174;p24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5" name="Google Shape;8175;p24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6" name="Google Shape;8176;p24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7" name="Google Shape;8177;p24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8" name="Google Shape;8178;p24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9" name="Google Shape;8179;p24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0" name="Google Shape;8180;p24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1" name="Google Shape;8181;p24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2" name="Google Shape;8182;p24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3" name="Google Shape;8183;p24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4" name="Google Shape;8184;p24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5" name="Google Shape;8185;p24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6" name="Google Shape;8186;p24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7" name="Google Shape;8187;p24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8" name="Google Shape;8188;p24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9" name="Google Shape;8189;p24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0" name="Google Shape;8190;p24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1" name="Google Shape;8191;p24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2" name="Google Shape;8192;p24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3" name="Google Shape;8193;p24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4" name="Google Shape;8194;p24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5" name="Google Shape;8195;p24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6" name="Google Shape;8196;p24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7" name="Google Shape;8197;p24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8" name="Google Shape;8198;p24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9" name="Google Shape;8199;p24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0" name="Google Shape;8200;p24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1" name="Google Shape;8201;p24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2" name="Google Shape;8202;p24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3" name="Google Shape;8203;p24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4" name="Google Shape;8204;p24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5" name="Google Shape;8205;p24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6" name="Google Shape;8206;p24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7" name="Google Shape;8207;p24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8" name="Google Shape;8208;p24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9" name="Google Shape;8209;p24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0" name="Google Shape;8210;p24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1" name="Google Shape;8211;p24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2" name="Google Shape;8212;p24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3" name="Google Shape;8213;p24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4" name="Google Shape;8214;p24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5" name="Google Shape;8215;p24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6" name="Google Shape;8216;p24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7" name="Google Shape;8217;p24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8" name="Google Shape;8218;p24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9" name="Google Shape;8219;p24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0" name="Google Shape;8220;p24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1" name="Google Shape;8221;p24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2" name="Google Shape;8222;p24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3" name="Google Shape;8223;p24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4" name="Google Shape;8224;p24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5" name="Google Shape;8225;p24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6" name="Google Shape;8226;p24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7" name="Google Shape;8227;p24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8" name="Google Shape;8228;p24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9" name="Google Shape;8229;p24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0" name="Google Shape;8230;p24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1" name="Google Shape;8231;p24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2" name="Google Shape;8232;p24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3" name="Google Shape;8233;p24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4" name="Google Shape;8234;p24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5" name="Google Shape;8235;p24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6" name="Google Shape;8236;p24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7" name="Google Shape;8237;p24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8" name="Google Shape;8238;p24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9" name="Google Shape;8239;p24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0" name="Google Shape;8240;p24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1" name="Google Shape;8241;p24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2" name="Google Shape;8242;p24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3" name="Google Shape;8243;p24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4" name="Google Shape;8244;p24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5" name="Google Shape;8245;p24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6" name="Google Shape;8246;p24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7" name="Google Shape;8247;p24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8" name="Google Shape;8248;p24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9" name="Google Shape;8249;p24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0" name="Google Shape;8250;p24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1" name="Google Shape;8251;p24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2" name="Google Shape;8252;p24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3" name="Google Shape;8253;p24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4" name="Google Shape;8254;p24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5" name="Google Shape;8255;p24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6" name="Google Shape;8256;p24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7" name="Google Shape;8257;p24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8" name="Google Shape;8258;p24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9" name="Google Shape;8259;p24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0" name="Google Shape;8260;p24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1" name="Google Shape;8261;p24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2" name="Google Shape;8262;p24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3" name="Google Shape;8263;p24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4" name="Google Shape;8264;p24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5" name="Google Shape;8265;p24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6" name="Google Shape;8266;p24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7" name="Google Shape;8267;p24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8" name="Google Shape;8268;p24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9" name="Google Shape;8269;p24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0" name="Google Shape;8270;p24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1" name="Google Shape;8271;p24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2" name="Google Shape;8272;p24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3" name="Google Shape;8273;p24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4" name="Google Shape;8274;p24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5" name="Google Shape;8275;p24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6" name="Google Shape;8276;p24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7" name="Google Shape;8277;p24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8" name="Google Shape;8278;p24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9" name="Google Shape;8279;p24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0" name="Google Shape;8280;p24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1" name="Google Shape;8281;p24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2" name="Google Shape;8282;p24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3" name="Google Shape;8283;p24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4" name="Google Shape;8284;p24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5" name="Google Shape;8285;p24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6" name="Google Shape;8286;p24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7" name="Google Shape;8287;p24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8" name="Google Shape;8288;p24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9" name="Google Shape;8289;p24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0" name="Google Shape;8290;p24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1" name="Google Shape;8291;p24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2" name="Google Shape;8292;p24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3" name="Google Shape;8293;p24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4" name="Google Shape;8294;p24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5" name="Google Shape;8295;p24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6" name="Google Shape;8296;p24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7" name="Google Shape;8297;p24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8" name="Google Shape;8298;p24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9" name="Google Shape;8299;p24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0" name="Google Shape;8300;p24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1" name="Google Shape;8301;p24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2" name="Google Shape;8302;p24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3" name="Google Shape;8303;p24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4" name="Google Shape;8304;p24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5" name="Google Shape;8305;p24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6" name="Google Shape;8306;p24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7" name="Google Shape;8307;p24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8" name="Google Shape;8308;p24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09" name="Google Shape;8309;p24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0" name="Google Shape;8310;p24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1" name="Google Shape;8311;p2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2" name="Google Shape;8312;p24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3" name="Google Shape;8313;p24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4" name="Google Shape;8314;p24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5" name="Google Shape;8315;p24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6" name="Google Shape;8316;p24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17" name="Google Shape;8317;p2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8318" name="Google Shape;8318;p24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9" name="Google Shape;8319;p24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0" name="Google Shape;8320;p24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1" name="Google Shape;8321;p24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2" name="Google Shape;8322;p2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8323" name="Google Shape;8323;p24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4" name="Google Shape;8324;p24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5" name="Google Shape;8325;p24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6" name="Google Shape;8326;p24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7" name="Google Shape;8327;p24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8" name="Google Shape;8328;p24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9" name="Google Shape;8329;p24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0" name="Google Shape;8330;p24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1" name="Google Shape;8331;p24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2" name="Google Shape;8332;p24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3" name="Google Shape;8333;p24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4" name="Google Shape;8334;p24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5" name="Google Shape;8335;p24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6" name="Google Shape;8336;p24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7" name="Google Shape;8337;p24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8" name="Google Shape;8338;p24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9" name="Google Shape;8339;p24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0" name="Google Shape;8340;p24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1" name="Google Shape;8341;p24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2" name="Google Shape;8342;p24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3" name="Google Shape;8343;p24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4" name="Google Shape;8344;p24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5" name="Google Shape;8345;p24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6" name="Google Shape;8346;p24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7" name="Google Shape;8347;p24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8" name="Google Shape;8348;p24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9" name="Google Shape;8349;p24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0" name="Google Shape;8350;p24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1" name="Google Shape;8351;p24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2" name="Google Shape;8352;p24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3" name="Google Shape;8353;p24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4" name="Google Shape;8354;p24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5" name="Google Shape;8355;p24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6" name="Google Shape;8356;p24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7" name="Google Shape;8357;p24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8" name="Google Shape;8358;p24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59" name="Google Shape;8359;p24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0" name="Google Shape;8360;p24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61" name="Google Shape;8361;p2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8362" name="Google Shape;8362;p24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3" name="Google Shape;8363;p24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4" name="Google Shape;8364;p24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5" name="Google Shape;8365;p24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6" name="Google Shape;8366;p24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7" name="Google Shape;8367;p24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8" name="Google Shape;8368;p24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9" name="Google Shape;8369;p24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0" name="Google Shape;8370;p24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1" name="Google Shape;8371;p24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2" name="Google Shape;8372;p24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3" name="Google Shape;8373;p24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4" name="Google Shape;8374;p24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5" name="Google Shape;8375;p24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6" name="Google Shape;8376;p24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7" name="Google Shape;8377;p24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8" name="Google Shape;8378;p24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9" name="Google Shape;8379;p24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0" name="Google Shape;8380;p24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1" name="Google Shape;8381;p24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2" name="Google Shape;8382;p24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3" name="Google Shape;8383;p24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4" name="Google Shape;8384;p24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5" name="Google Shape;8385;p24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6" name="Google Shape;8386;p24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7" name="Google Shape;8387;p24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8" name="Google Shape;8388;p24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9" name="Google Shape;8389;p24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0" name="Google Shape;8390;p24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1" name="Google Shape;8391;p24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2" name="Google Shape;8392;p24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3" name="Google Shape;8393;p24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4" name="Google Shape;8394;p24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5" name="Google Shape;8395;p24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6" name="Google Shape;8396;p24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7" name="Google Shape;8397;p24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8" name="Google Shape;8398;p24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9" name="Google Shape;8399;p24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0" name="Google Shape;8400;p24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1" name="Google Shape;8401;p24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2" name="Google Shape;8402;p24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3" name="Google Shape;8403;p24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4" name="Google Shape;8404;p24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5" name="Google Shape;8405;p24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6" name="Google Shape;8406;p24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7" name="Google Shape;8407;p24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8" name="Google Shape;8408;p24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9" name="Google Shape;8409;p24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0" name="Google Shape;8410;p24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1" name="Google Shape;8411;p24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2" name="Google Shape;8412;p24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3" name="Google Shape;8413;p24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4" name="Google Shape;8414;p24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5" name="Google Shape;8415;p24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6" name="Google Shape;8416;p24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7" name="Google Shape;8417;p24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8" name="Google Shape;8418;p24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9" name="Google Shape;8419;p24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0" name="Google Shape;8420;p24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1" name="Google Shape;8421;p24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2" name="Google Shape;8422;p24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3" name="Google Shape;8423;p24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4" name="Google Shape;8424;p24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5" name="Google Shape;8425;p24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6" name="Google Shape;8426;p24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7" name="Google Shape;8427;p24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8" name="Google Shape;8428;p24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9" name="Google Shape;8429;p24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0" name="Google Shape;8430;p24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1" name="Google Shape;8431;p24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2" name="Google Shape;8432;p24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3" name="Google Shape;8433;p24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4" name="Google Shape;8434;p24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5" name="Google Shape;8435;p24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6" name="Google Shape;8436;p24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7" name="Google Shape;8437;p24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8" name="Google Shape;8438;p24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9" name="Google Shape;8439;p24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0" name="Google Shape;8440;p24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1" name="Google Shape;8441;p24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2" name="Google Shape;8442;p24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3" name="Google Shape;8443;p24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4" name="Google Shape;8444;p24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5" name="Google Shape;8445;p24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6" name="Google Shape;8446;p24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7" name="Google Shape;8447;p24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8" name="Google Shape;8448;p24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9" name="Google Shape;8449;p24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0" name="Google Shape;8450;p24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1" name="Google Shape;8451;p24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2" name="Google Shape;8452;p24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3" name="Google Shape;8453;p24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4" name="Google Shape;8454;p24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5" name="Google Shape;8455;p24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6" name="Google Shape;8456;p24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7" name="Google Shape;8457;p24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8" name="Google Shape;8458;p24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9" name="Google Shape;8459;p24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0" name="Google Shape;8460;p24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1" name="Google Shape;8461;p24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2" name="Google Shape;8462;p24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3" name="Google Shape;8463;p24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4" name="Google Shape;8464;p24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5" name="Google Shape;8465;p24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6" name="Google Shape;8466;p24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7" name="Google Shape;8467;p24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8" name="Google Shape;8468;p24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9" name="Google Shape;8469;p24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0" name="Google Shape;8470;p24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1" name="Google Shape;8471;p24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2" name="Google Shape;8472;p24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3" name="Google Shape;8473;p24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4" name="Google Shape;8474;p24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5" name="Google Shape;8475;p24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6" name="Google Shape;8476;p24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7" name="Google Shape;8477;p24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8" name="Google Shape;8478;p24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9" name="Google Shape;8479;p24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0" name="Google Shape;8480;p24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1" name="Google Shape;8481;p24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2" name="Google Shape;8482;p24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3" name="Google Shape;8483;p24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4" name="Google Shape;8484;p24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5" name="Google Shape;8485;p24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6" name="Google Shape;8486;p24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7" name="Google Shape;8487;p24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8" name="Google Shape;8488;p24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9" name="Google Shape;8489;p24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0" name="Google Shape;8490;p24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1" name="Google Shape;8491;p24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2" name="Google Shape;8492;p24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3" name="Google Shape;8493;p24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4" name="Google Shape;8494;p24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5" name="Google Shape;8495;p24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6" name="Google Shape;8496;p24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7" name="Google Shape;8497;p24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8" name="Google Shape;8498;p24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9" name="Google Shape;8499;p24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0" name="Google Shape;8500;p24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1" name="Google Shape;8501;p24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2" name="Google Shape;8502;p24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3" name="Google Shape;8503;p24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4" name="Google Shape;8504;p24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5" name="Google Shape;8505;p24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6" name="Google Shape;8506;p24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7" name="Google Shape;8507;p24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8" name="Google Shape;8508;p24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9" name="Google Shape;8509;p24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0" name="Google Shape;8510;p24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1" name="Google Shape;8511;p24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2" name="Google Shape;8512;p24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3" name="Google Shape;8513;p24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4" name="Google Shape;8514;p24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5" name="Google Shape;8515;p24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6" name="Google Shape;8516;p24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7" name="Google Shape;8517;p24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8" name="Google Shape;8518;p24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9" name="Google Shape;8519;p24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0" name="Google Shape;8520;p24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1" name="Google Shape;8521;p24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2" name="Google Shape;8522;p24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3" name="Google Shape;8523;p24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4" name="Google Shape;8524;p24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5" name="Google Shape;8525;p24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6" name="Google Shape;8526;p24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7" name="Google Shape;8527;p24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8" name="Google Shape;8528;p24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9" name="Google Shape;8529;p24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0" name="Google Shape;8530;p24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1" name="Google Shape;8531;p24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2" name="Google Shape;8532;p24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3" name="Google Shape;8533;p24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4" name="Google Shape;8534;p24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5" name="Google Shape;8535;p24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6" name="Google Shape;8536;p24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7" name="Google Shape;8537;p24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8" name="Google Shape;8538;p24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9" name="Google Shape;8539;p24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0" name="Google Shape;8540;p24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1" name="Google Shape;8541;p24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2" name="Google Shape;8542;p24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3" name="Google Shape;8543;p24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4" name="Google Shape;8544;p24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5" name="Google Shape;8545;p24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6" name="Google Shape;8546;p24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7" name="Google Shape;8547;p24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8" name="Google Shape;8548;p24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9" name="Google Shape;8549;p24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0" name="Google Shape;8550;p24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1" name="Google Shape;8551;p24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2" name="Google Shape;8552;p24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3" name="Google Shape;8553;p24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4" name="Google Shape;8554;p24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5" name="Google Shape;8555;p24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6" name="Google Shape;8556;p24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7" name="Google Shape;8557;p24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8" name="Google Shape;8558;p24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9" name="Google Shape;8559;p24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0" name="Google Shape;8560;p24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1" name="Google Shape;8561;p24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2" name="Google Shape;8562;p24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3" name="Google Shape;8563;p24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4" name="Google Shape;8564;p24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5" name="Google Shape;8565;p24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6" name="Google Shape;8566;p24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7" name="Google Shape;8567;p24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8" name="Google Shape;8568;p24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9" name="Google Shape;8569;p24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0" name="Google Shape;8570;p24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1" name="Google Shape;8571;p24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2" name="Google Shape;8572;p24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3" name="Google Shape;8573;p24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4" name="Google Shape;8574;p24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5" name="Google Shape;8575;p24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6" name="Google Shape;8576;p24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7" name="Google Shape;8577;p24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8" name="Google Shape;8578;p24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9" name="Google Shape;8579;p24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0" name="Google Shape;8580;p24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1" name="Google Shape;8581;p24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2" name="Google Shape;8582;p24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3" name="Google Shape;8583;p24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4" name="Google Shape;8584;p24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5" name="Google Shape;8585;p24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6" name="Google Shape;8586;p24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7" name="Google Shape;8587;p24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8" name="Google Shape;8588;p24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9" name="Google Shape;8589;p24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0" name="Google Shape;8590;p24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1" name="Google Shape;8591;p24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2" name="Google Shape;8592;p24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3" name="Google Shape;8593;p24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4" name="Google Shape;8594;p24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5" name="Google Shape;8595;p24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6" name="Google Shape;8596;p24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7" name="Google Shape;8597;p24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8" name="Google Shape;8598;p24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9" name="Google Shape;8599;p24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0" name="Google Shape;8600;p24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1" name="Google Shape;8601;p24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2" name="Google Shape;8602;p24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3" name="Google Shape;8603;p24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4" name="Google Shape;8604;p24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5" name="Google Shape;8605;p24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6" name="Google Shape;8606;p24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7" name="Google Shape;8607;p24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8" name="Google Shape;8608;p24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9" name="Google Shape;8609;p24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0" name="Google Shape;8610;p24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1" name="Google Shape;8611;p24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2" name="Google Shape;8612;p24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3" name="Google Shape;8613;p24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4" name="Google Shape;8614;p24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5" name="Google Shape;8615;p24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6" name="Google Shape;8616;p24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7" name="Google Shape;8617;p24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8" name="Google Shape;8618;p24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9" name="Google Shape;8619;p24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0" name="Google Shape;8620;p24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1" name="Google Shape;8621;p24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2" name="Google Shape;8622;p24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3" name="Google Shape;8623;p24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4" name="Google Shape;8624;p24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5" name="Google Shape;8625;p24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6" name="Google Shape;8626;p24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7" name="Google Shape;8627;p24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8" name="Google Shape;8628;p24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9" name="Google Shape;8629;p24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0" name="Google Shape;8630;p24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1" name="Google Shape;8631;p24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2" name="Google Shape;8632;p24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3" name="Google Shape;8633;p24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4" name="Google Shape;8634;p24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5" name="Google Shape;8635;p24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6" name="Google Shape;8636;p24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7" name="Google Shape;8637;p24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8" name="Google Shape;8638;p24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9" name="Google Shape;8639;p24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0" name="Google Shape;8640;p24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1" name="Google Shape;8641;p24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2" name="Google Shape;8642;p24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3" name="Google Shape;8643;p24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4" name="Google Shape;8644;p24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5" name="Google Shape;8645;p24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6" name="Google Shape;8646;p24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7" name="Google Shape;8647;p24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8" name="Google Shape;8648;p24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9" name="Google Shape;8649;p24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0" name="Google Shape;8650;p24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1" name="Google Shape;8651;p24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2" name="Google Shape;8652;p24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3" name="Google Shape;8653;p24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4" name="Google Shape;8654;p24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5" name="Google Shape;8655;p24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6" name="Google Shape;8656;p24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7" name="Google Shape;8657;p24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8" name="Google Shape;8658;p24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9" name="Google Shape;8659;p24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0" name="Google Shape;8660;p24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1" name="Google Shape;8661;p24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2" name="Google Shape;8662;p24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3" name="Google Shape;8663;p24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4" name="Google Shape;8664;p24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5" name="Google Shape;8665;p24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6" name="Google Shape;8666;p24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7" name="Google Shape;8667;p24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8" name="Google Shape;8668;p24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9" name="Google Shape;8669;p24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0" name="Google Shape;8670;p24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1" name="Google Shape;8671;p24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2" name="Google Shape;8672;p24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3" name="Google Shape;8673;p24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4" name="Google Shape;8674;p24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5" name="Google Shape;8675;p24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6" name="Google Shape;8676;p24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7" name="Google Shape;8677;p24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8" name="Google Shape;8678;p24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9" name="Google Shape;8679;p24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0" name="Google Shape;8680;p24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1" name="Google Shape;8681;p24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2" name="Google Shape;8682;p24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3" name="Google Shape;8683;p24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4" name="Google Shape;8684;p24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5" name="Google Shape;8685;p24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6" name="Google Shape;8686;p24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7" name="Google Shape;8687;p24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8" name="Google Shape;8688;p24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9" name="Google Shape;8689;p24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0" name="Google Shape;8690;p24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1" name="Google Shape;8691;p24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2" name="Google Shape;8692;p24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3" name="Google Shape;8693;p24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4" name="Google Shape;8694;p24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5" name="Google Shape;8695;p24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6" name="Google Shape;8696;p24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7" name="Google Shape;8697;p24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8" name="Google Shape;8698;p24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9" name="Google Shape;8699;p24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0" name="Google Shape;8700;p24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1" name="Google Shape;8701;p24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2" name="Google Shape;8702;p24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3" name="Google Shape;8703;p24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4" name="Google Shape;8704;p24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5" name="Google Shape;8705;p24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6" name="Google Shape;8706;p24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7" name="Google Shape;8707;p24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8" name="Google Shape;8708;p24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9" name="Google Shape;8709;p24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0" name="Google Shape;8710;p24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1" name="Google Shape;8711;p24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2" name="Google Shape;8712;p24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3" name="Google Shape;8713;p24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4" name="Google Shape;8714;p24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5" name="Google Shape;8715;p24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6" name="Google Shape;8716;p24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7" name="Google Shape;8717;p24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8" name="Google Shape;8718;p24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9" name="Google Shape;8719;p24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0" name="Google Shape;8720;p24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1" name="Google Shape;8721;p24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2" name="Google Shape;8722;p24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3" name="Google Shape;8723;p24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4" name="Google Shape;8724;p24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5" name="Google Shape;8725;p24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6" name="Google Shape;8726;p24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7" name="Google Shape;8727;p24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8" name="Google Shape;8728;p24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9" name="Google Shape;8729;p24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0" name="Google Shape;8730;p24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1" name="Google Shape;8731;p24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2" name="Google Shape;8732;p24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3" name="Google Shape;8733;p24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4" name="Google Shape;8734;p24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5" name="Google Shape;8735;p24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6" name="Google Shape;8736;p24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7" name="Google Shape;8737;p24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8" name="Google Shape;8738;p24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9" name="Google Shape;8739;p24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0" name="Google Shape;8740;p24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1" name="Google Shape;8741;p24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2" name="Google Shape;8742;p24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3" name="Google Shape;8743;p24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4" name="Google Shape;8744;p24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5" name="Google Shape;8745;p24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6" name="Google Shape;8746;p24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7" name="Google Shape;8747;p24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8" name="Google Shape;8748;p24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9" name="Google Shape;8749;p24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0" name="Google Shape;8750;p24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1" name="Google Shape;8751;p24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2" name="Google Shape;8752;p24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3" name="Google Shape;8753;p24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4" name="Google Shape;8754;p24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5" name="Google Shape;8755;p24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6" name="Google Shape;8756;p24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7" name="Google Shape;8757;p24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8" name="Google Shape;8758;p24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9" name="Google Shape;8759;p24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0" name="Google Shape;8760;p24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1" name="Google Shape;8761;p24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2" name="Google Shape;8762;p24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3" name="Google Shape;8763;p24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4" name="Google Shape;8764;p24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5" name="Google Shape;8765;p24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6" name="Google Shape;8766;p24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7" name="Google Shape;8767;p24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8" name="Google Shape;8768;p24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9" name="Google Shape;8769;p24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0" name="Google Shape;8770;p24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1" name="Google Shape;8771;p24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2" name="Google Shape;8772;p24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3" name="Google Shape;8773;p24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4" name="Google Shape;8774;p24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5" name="Google Shape;8775;p24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6" name="Google Shape;8776;p24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7" name="Google Shape;8777;p24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8" name="Google Shape;8778;p24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9" name="Google Shape;8779;p24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0" name="Google Shape;8780;p24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1" name="Google Shape;8781;p24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2" name="Google Shape;8782;p24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3" name="Google Shape;8783;p24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4" name="Google Shape;8784;p24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5" name="Google Shape;8785;p24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6" name="Google Shape;8786;p24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7" name="Google Shape;8787;p24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8" name="Google Shape;8788;p24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9" name="Google Shape;8789;p24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0" name="Google Shape;8790;p24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1" name="Google Shape;8791;p24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2" name="Google Shape;8792;p24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3" name="Google Shape;8793;p24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4" name="Google Shape;8794;p24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5" name="Google Shape;8795;p24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6" name="Google Shape;8796;p24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7" name="Google Shape;8797;p24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8" name="Google Shape;8798;p24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9" name="Google Shape;8799;p24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0" name="Google Shape;8800;p24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1" name="Google Shape;8801;p24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2" name="Google Shape;8802;p24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3" name="Google Shape;8803;p24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4" name="Google Shape;8804;p24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5" name="Google Shape;8805;p24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6" name="Google Shape;8806;p24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7" name="Google Shape;8807;p24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8" name="Google Shape;8808;p24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9" name="Google Shape;8809;p24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0" name="Google Shape;8810;p24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1" name="Google Shape;8811;p24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2" name="Google Shape;8812;p24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3" name="Google Shape;8813;p24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4" name="Google Shape;8814;p24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5" name="Google Shape;8815;p24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6" name="Google Shape;8816;p24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7" name="Google Shape;8817;p24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8" name="Google Shape;8818;p24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9" name="Google Shape;8819;p24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0" name="Google Shape;8820;p24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1" name="Google Shape;8821;p24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2" name="Google Shape;8822;p24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3" name="Google Shape;8823;p24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4" name="Google Shape;8824;p24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5" name="Google Shape;8825;p24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6" name="Google Shape;8826;p24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7" name="Google Shape;8827;p24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8" name="Google Shape;8828;p24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9" name="Google Shape;8829;p24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0" name="Google Shape;8830;p24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1" name="Google Shape;8831;p24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2" name="Google Shape;8832;p24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3" name="Google Shape;8833;p24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4" name="Google Shape;8834;p24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5" name="Google Shape;8835;p24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6" name="Google Shape;8836;p24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7" name="Google Shape;8837;p24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8" name="Google Shape;8838;p24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9" name="Google Shape;8839;p24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0" name="Google Shape;8840;p24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1" name="Google Shape;8841;p24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2" name="Google Shape;8842;p24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3" name="Google Shape;8843;p24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4" name="Google Shape;8844;p24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5" name="Google Shape;8845;p24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6" name="Google Shape;8846;p24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7" name="Google Shape;8847;p24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8" name="Google Shape;8848;p24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9" name="Google Shape;8849;p24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0" name="Google Shape;8850;p24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1" name="Google Shape;8851;p24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2" name="Google Shape;8852;p24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3" name="Google Shape;8853;p24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4" name="Google Shape;8854;p24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5" name="Google Shape;8855;p24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6" name="Google Shape;8856;p24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7" name="Google Shape;8857;p24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8" name="Google Shape;8858;p24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9" name="Google Shape;8859;p24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0" name="Google Shape;8860;p24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1" name="Google Shape;8861;p24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2" name="Google Shape;8862;p24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3" name="Google Shape;8863;p24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4" name="Google Shape;8864;p24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5" name="Google Shape;8865;p24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6" name="Google Shape;8866;p24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7" name="Google Shape;8867;p24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8" name="Google Shape;8868;p24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9" name="Google Shape;8869;p24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0" name="Google Shape;8870;p24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1" name="Google Shape;8871;p24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2" name="Google Shape;8872;p24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3" name="Google Shape;8873;p24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4" name="Google Shape;8874;p24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5" name="Google Shape;8875;p24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6" name="Google Shape;8876;p24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7" name="Google Shape;8877;p24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8" name="Google Shape;8878;p24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9" name="Google Shape;8879;p24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0" name="Google Shape;8880;p24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1" name="Google Shape;8881;p24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2" name="Google Shape;8882;p24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3" name="Google Shape;8883;p24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4" name="Google Shape;8884;p24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5" name="Google Shape;8885;p24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6" name="Google Shape;8886;p24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7" name="Google Shape;8887;p24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8" name="Google Shape;8888;p24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9" name="Google Shape;8889;p24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0" name="Google Shape;8890;p24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1" name="Google Shape;8891;p24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2" name="Google Shape;8892;p24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3" name="Google Shape;8893;p24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4" name="Google Shape;8894;p24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5" name="Google Shape;8895;p24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6" name="Google Shape;8896;p24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7" name="Google Shape;8897;p24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8" name="Google Shape;8898;p24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9" name="Google Shape;8899;p24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0" name="Google Shape;8900;p24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1" name="Google Shape;8901;p24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2" name="Google Shape;8902;p24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3" name="Google Shape;8903;p24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4" name="Google Shape;8904;p24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5" name="Google Shape;8905;p24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6" name="Google Shape;8906;p24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7" name="Google Shape;8907;p24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8" name="Google Shape;8908;p24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9" name="Google Shape;8909;p24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0" name="Google Shape;8910;p24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1" name="Google Shape;8911;p24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2" name="Google Shape;8912;p24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3" name="Google Shape;8913;p24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4" name="Google Shape;8914;p24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5" name="Google Shape;8915;p24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6" name="Google Shape;8916;p24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7" name="Google Shape;8917;p24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8" name="Google Shape;8918;p24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9" name="Google Shape;8919;p24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0" name="Google Shape;8920;p24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1" name="Google Shape;8921;p24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2" name="Google Shape;8922;p24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3" name="Google Shape;8923;p24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4" name="Google Shape;8924;p24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5" name="Google Shape;8925;p24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6" name="Google Shape;8926;p24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7" name="Google Shape;8927;p24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8" name="Google Shape;8928;p24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9" name="Google Shape;8929;p24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0" name="Google Shape;8930;p24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1" name="Google Shape;8931;p24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2" name="Google Shape;8932;p24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3" name="Google Shape;8933;p24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4" name="Google Shape;8934;p24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5" name="Google Shape;8935;p24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6" name="Google Shape;8936;p24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7" name="Google Shape;8937;p24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8" name="Google Shape;8938;p24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9" name="Google Shape;8939;p24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0" name="Google Shape;8940;p24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1" name="Google Shape;8941;p24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2" name="Google Shape;8942;p24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3" name="Google Shape;8943;p24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4" name="Google Shape;8944;p24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5" name="Google Shape;8945;p24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6" name="Google Shape;8946;p24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7" name="Google Shape;8947;p24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8" name="Google Shape;8948;p24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9" name="Google Shape;8949;p24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0" name="Google Shape;8950;p24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1" name="Google Shape;8951;p24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2" name="Google Shape;8952;p24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3" name="Google Shape;8953;p24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4" name="Google Shape;8954;p24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5" name="Google Shape;8955;p24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6" name="Google Shape;8956;p24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7" name="Google Shape;8957;p24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8" name="Google Shape;8958;p24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9" name="Google Shape;8959;p24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0" name="Google Shape;8960;p24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1" name="Google Shape;8961;p24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2" name="Google Shape;8962;p24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3" name="Google Shape;8963;p24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4" name="Google Shape;8964;p24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5" name="Google Shape;8965;p24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6" name="Google Shape;8966;p24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7" name="Google Shape;8967;p24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8" name="Google Shape;8968;p24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9" name="Google Shape;8969;p24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0" name="Google Shape;8970;p24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1" name="Google Shape;8971;p24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2" name="Google Shape;8972;p24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3" name="Google Shape;8973;p24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4" name="Google Shape;8974;p24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5" name="Google Shape;8975;p24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6" name="Google Shape;8976;p24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7" name="Google Shape;8977;p24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8" name="Google Shape;8978;p24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9" name="Google Shape;8979;p24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0" name="Google Shape;8980;p24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1" name="Google Shape;8981;p24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2" name="Google Shape;8982;p24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3" name="Google Shape;8983;p24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4" name="Google Shape;8984;p24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5" name="Google Shape;8985;p24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6" name="Google Shape;8986;p24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7" name="Google Shape;8987;p24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8" name="Google Shape;8988;p24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9" name="Google Shape;8989;p24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0" name="Google Shape;8990;p24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1" name="Google Shape;8991;p24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2" name="Google Shape;8992;p24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3" name="Google Shape;8993;p24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4" name="Google Shape;8994;p24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5" name="Google Shape;8995;p24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6" name="Google Shape;8996;p24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7" name="Google Shape;8997;p24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8" name="Google Shape;8998;p24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9" name="Google Shape;8999;p24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0" name="Google Shape;9000;p24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1" name="Google Shape;9001;p24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2" name="Google Shape;9002;p24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3" name="Google Shape;9003;p24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4" name="Google Shape;9004;p24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5" name="Google Shape;9005;p24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6" name="Google Shape;9006;p24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7" name="Google Shape;9007;p24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8" name="Google Shape;9008;p24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9" name="Google Shape;9009;p24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0" name="Google Shape;9010;p24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1" name="Google Shape;9011;p24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2" name="Google Shape;9012;p24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3" name="Google Shape;9013;p24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4" name="Google Shape;9014;p24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5" name="Google Shape;9015;p24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6" name="Google Shape;9016;p24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7" name="Google Shape;9017;p24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8" name="Google Shape;9018;p24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9" name="Google Shape;9019;p24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0" name="Google Shape;9020;p24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1" name="Google Shape;9021;p24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2" name="Google Shape;9022;p24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3" name="Google Shape;9023;p24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4" name="Google Shape;9024;p24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5" name="Google Shape;9025;p24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6" name="Google Shape;9026;p24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7" name="Google Shape;9027;p24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8" name="Google Shape;9028;p24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9" name="Google Shape;9029;p24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0" name="Google Shape;9030;p24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1" name="Google Shape;9031;p24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2" name="Google Shape;9032;p24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3" name="Google Shape;9033;p24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4" name="Google Shape;9034;p24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5" name="Google Shape;9035;p24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6" name="Google Shape;9036;p24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7" name="Google Shape;9037;p24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8" name="Google Shape;9038;p24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9" name="Google Shape;9039;p24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0" name="Google Shape;9040;p24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1" name="Google Shape;9041;p24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2" name="Google Shape;9042;p24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3" name="Google Shape;9043;p24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4" name="Google Shape;9044;p24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5" name="Google Shape;9045;p24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6" name="Google Shape;9046;p24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7" name="Google Shape;9047;p24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8" name="Google Shape;9048;p24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9" name="Google Shape;9049;p24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0" name="Google Shape;9050;p24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1" name="Google Shape;9051;p24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2" name="Google Shape;9052;p24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3" name="Google Shape;9053;p24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4" name="Google Shape;9054;p24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5" name="Google Shape;9055;p24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6" name="Google Shape;9056;p24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7" name="Google Shape;9057;p24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8" name="Google Shape;9058;p24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9" name="Google Shape;9059;p24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0" name="Google Shape;9060;p24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1" name="Google Shape;9061;p24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2" name="Google Shape;9062;p24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3" name="Google Shape;9063;p24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4" name="Google Shape;9064;p24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5" name="Google Shape;9065;p24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6" name="Google Shape;9066;p24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7" name="Google Shape;9067;p24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8" name="Google Shape;9068;p24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9" name="Google Shape;9069;p24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0" name="Google Shape;9070;p24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1" name="Google Shape;9071;p24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2" name="Google Shape;9072;p24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3" name="Google Shape;9073;p24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4" name="Google Shape;9074;p24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5" name="Google Shape;9075;p24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6" name="Google Shape;9076;p24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7" name="Google Shape;9077;p24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8" name="Google Shape;9078;p24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9" name="Google Shape;9079;p24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0" name="Google Shape;9080;p24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1" name="Google Shape;9081;p24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2" name="Google Shape;9082;p24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3" name="Google Shape;9083;p24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4" name="Google Shape;9084;p24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5" name="Google Shape;9085;p24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6" name="Google Shape;9086;p24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7" name="Google Shape;9087;p24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8" name="Google Shape;9088;p24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9" name="Google Shape;9089;p24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0" name="Google Shape;9090;p24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1" name="Google Shape;9091;p24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2" name="Google Shape;9092;p24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3" name="Google Shape;9093;p24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4" name="Google Shape;9094;p24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5" name="Google Shape;9095;p24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96" name="Google Shape;9096;p24"/>
          <p:cNvSpPr txBox="1"/>
          <p:nvPr/>
        </p:nvSpPr>
        <p:spPr>
          <a:xfrm>
            <a:off x="2987700" y="3638625"/>
            <a:ext cx="316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Freepik</a:t>
            </a:r>
            <a:r>
              <a:rPr b="0" i="0" lang="en" sz="10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b="0" i="0" sz="1000" u="none" cap="none" strike="noStrike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9097" name="Shape 9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8" name="Google Shape;9098;p25"/>
          <p:cNvSpPr txBox="1"/>
          <p:nvPr>
            <p:ph idx="1" type="body"/>
          </p:nvPr>
        </p:nvSpPr>
        <p:spPr>
          <a:xfrm>
            <a:off x="755900" y="1163550"/>
            <a:ext cx="372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099" name="Google Shape;9099;p25"/>
          <p:cNvSpPr txBox="1"/>
          <p:nvPr>
            <p:ph idx="2" type="body"/>
          </p:nvPr>
        </p:nvSpPr>
        <p:spPr>
          <a:xfrm>
            <a:off x="4966898" y="1163550"/>
            <a:ext cx="372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100" name="Google Shape;9100;p2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01" name="Shape 9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0" name="Google Shape;2560;p4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4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4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4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5" name="Google Shape;2565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66" name="Google Shape;2566;p4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4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4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9" name="Google Shape;2599;p4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0" name="Google Shape;2600;p4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4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2" name="Google Shape;2602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603" name="Google Shape;2603;p4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4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4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4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4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4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4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4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4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4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4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4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4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5" name="Google Shape;2785;p4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6" name="Google Shape;2786;p4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7" name="Google Shape;2787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Google Shape;2788;p4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p4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4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4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p4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3" name="Google Shape;2793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94" name="Google Shape;2794;p4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8" name="Google Shape;2798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99" name="Google Shape;2799;p4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4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4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4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4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5" name="Google Shape;2835;p4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p4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7" name="Google Shape;2837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38" name="Google Shape;2838;p4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4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4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4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4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4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4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4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4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4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4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4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4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4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4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4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">
    <p:spTree>
      <p:nvGrpSpPr>
        <p:cNvPr id="3572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p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4" name="Google Shape;3574;p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p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76" name="Google Shape;3576;p5"/>
          <p:cNvSpPr txBox="1"/>
          <p:nvPr>
            <p:ph idx="2" type="title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77" name="Google Shape;3577;p5"/>
          <p:cNvSpPr txBox="1"/>
          <p:nvPr>
            <p:ph idx="1" type="subTitle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8" name="Google Shape;3578;p5"/>
          <p:cNvSpPr txBox="1"/>
          <p:nvPr>
            <p:ph idx="3" type="title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9" name="Google Shape;3579;p5"/>
          <p:cNvSpPr txBox="1"/>
          <p:nvPr>
            <p:ph idx="4" type="subTitle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p6"/>
          <p:cNvSpPr txBox="1"/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582" name="Google Shape;3582;p6"/>
          <p:cNvSpPr txBox="1"/>
          <p:nvPr>
            <p:ph idx="1" type="subTitle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83" name="Google Shape;3583;p6"/>
          <p:cNvSpPr txBox="1"/>
          <p:nvPr>
            <p:ph idx="2" type="title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7"/>
          <p:cNvSpPr txBox="1"/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86" name="Google Shape;3586;p7"/>
          <p:cNvSpPr txBox="1"/>
          <p:nvPr>
            <p:ph idx="1" type="body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7" name="Google Shape;3587;p7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bg>
      <p:bgPr>
        <a:solidFill>
          <a:schemeClr val="accent1"/>
        </a:solidFill>
      </p:bgPr>
    </p:bg>
    <p:spTree>
      <p:nvGrpSpPr>
        <p:cNvPr id="3588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9" name="Google Shape;3589;p8"/>
          <p:cNvGrpSpPr/>
          <p:nvPr/>
        </p:nvGrpSpPr>
        <p:grpSpPr>
          <a:xfrm>
            <a:off x="787213" y="130521"/>
            <a:ext cx="8163194" cy="5012973"/>
            <a:chOff x="787213" y="130521"/>
            <a:chExt cx="8163194" cy="5012973"/>
          </a:xfrm>
        </p:grpSpPr>
        <p:sp>
          <p:nvSpPr>
            <p:cNvPr id="3590" name="Google Shape;3590;p8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rect b="b" l="l" r="r" t="t"/>
              <a:pathLst>
                <a:path extrusionOk="0" h="8693" w="10037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7050408" y="365081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7702470" y="404926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8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rect b="b" l="l" r="r" t="t"/>
              <a:pathLst>
                <a:path extrusionOk="0" h="18546" w="21416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l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8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rect b="b" l="l" r="r" t="t"/>
              <a:pathLst>
                <a:path extrusionOk="0" h="6036" w="6623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95" name="Google Shape;3595;p8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3596" name="Google Shape;3596;p8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rect b="b" l="l" r="r" t="t"/>
                <a:pathLst>
                  <a:path extrusionOk="0" h="2236" w="2325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7" name="Google Shape;3597;p8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rect b="b" l="l" r="r" t="t"/>
                <a:pathLst>
                  <a:path extrusionOk="0" h="6058" w="6058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8" name="Google Shape;3598;p8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rect b="b" l="l" r="r" t="t"/>
                <a:pathLst>
                  <a:path extrusionOk="0" h="22575" w="22575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9" name="Google Shape;3599;p8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0" name="Google Shape;3600;p8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3601" name="Google Shape;3601;p8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2" name="Google Shape;3602;p8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3" name="Google Shape;3603;p8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4" name="Google Shape;3604;p8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5" name="Google Shape;3605;p8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6" name="Google Shape;3606;p8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7" name="Google Shape;3607;p8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8" name="Google Shape;3608;p8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9" name="Google Shape;3609;p8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0" name="Google Shape;3610;p8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1" name="Google Shape;3611;p8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2" name="Google Shape;3612;p8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3" name="Google Shape;3613;p8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4" name="Google Shape;3614;p8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5" name="Google Shape;3615;p8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6" name="Google Shape;3616;p8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7" name="Google Shape;3617;p8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8" name="Google Shape;3618;p8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9" name="Google Shape;3619;p8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0" name="Google Shape;3620;p8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1" name="Google Shape;3621;p8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2" name="Google Shape;3622;p8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3" name="Google Shape;3623;p8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4" name="Google Shape;3624;p8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5" name="Google Shape;3625;p8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6" name="Google Shape;3626;p8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7" name="Google Shape;3627;p8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8" name="Google Shape;3628;p8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9" name="Google Shape;3629;p8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0" name="Google Shape;3630;p8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1" name="Google Shape;3631;p8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2" name="Google Shape;3632;p8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3" name="Google Shape;3633;p8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4" name="Google Shape;3634;p8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5" name="Google Shape;3635;p8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6" name="Google Shape;3636;p8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0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7" name="Google Shape;3637;p8"/>
            <p:cNvGrpSpPr/>
            <p:nvPr/>
          </p:nvGrpSpPr>
          <p:grpSpPr>
            <a:xfrm>
              <a:off x="787213" y="130521"/>
              <a:ext cx="1908398" cy="2002308"/>
              <a:chOff x="1978188" y="2669546"/>
              <a:chExt cx="1908398" cy="2002308"/>
            </a:xfrm>
          </p:grpSpPr>
          <p:sp>
            <p:nvSpPr>
              <p:cNvPr id="3638" name="Google Shape;3638;p8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rect b="b" l="l" r="r" t="t"/>
                <a:pathLst>
                  <a:path extrusionOk="0" h="55702" w="55702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9" name="Google Shape;3639;p8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rect b="b" l="l" r="r" t="t"/>
                <a:pathLst>
                  <a:path extrusionOk="0" h="48425" w="51191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40" name="Google Shape;3640;p8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3641" name="Google Shape;3641;p8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2" name="Google Shape;3642;p8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3" name="Google Shape;3643;p8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4" name="Google Shape;3644;p8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5" name="Google Shape;3645;p8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6" name="Google Shape;3646;p8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7" name="Google Shape;3647;p8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8" name="Google Shape;3648;p8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9" name="Google Shape;3649;p8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0" name="Google Shape;3650;p8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1" name="Google Shape;3651;p8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2" name="Google Shape;3652;p8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3" name="Google Shape;3653;p8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4" name="Google Shape;3654;p8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5" name="Google Shape;3655;p8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6" name="Google Shape;3656;p8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7" name="Google Shape;3657;p8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8" name="Google Shape;3658;p8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9" name="Google Shape;3659;p8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0" name="Google Shape;3660;p8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1" name="Google Shape;3661;p8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2" name="Google Shape;3662;p8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3" name="Google Shape;3663;p8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4" name="Google Shape;3664;p8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5" name="Google Shape;3665;p8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6" name="Google Shape;3666;p8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7" name="Google Shape;3667;p8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8" name="Google Shape;3668;p8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9" name="Google Shape;3669;p8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0" name="Google Shape;3670;p8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1" name="Google Shape;3671;p8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2" name="Google Shape;3672;p8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3" name="Google Shape;3673;p8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4" name="Google Shape;3674;p8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5" name="Google Shape;3675;p8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6" name="Google Shape;3676;p8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7" name="Google Shape;3677;p8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8" name="Google Shape;3678;p8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9" name="Google Shape;3679;p8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0" name="Google Shape;3680;p8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1" name="Google Shape;3681;p8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2" name="Google Shape;3682;p8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3" name="Google Shape;3683;p8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4" name="Google Shape;3684;p8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5" name="Google Shape;3685;p8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6" name="Google Shape;3686;p8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7" name="Google Shape;3687;p8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8" name="Google Shape;3688;p8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9" name="Google Shape;3689;p8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0" name="Google Shape;3690;p8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1" name="Google Shape;3691;p8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2" name="Google Shape;3692;p8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3" name="Google Shape;3693;p8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4" name="Google Shape;3694;p8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5" name="Google Shape;3695;p8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6" name="Google Shape;3696;p8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7" name="Google Shape;3697;p8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8" name="Google Shape;3698;p8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9" name="Google Shape;3699;p8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0" name="Google Shape;3700;p8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1" name="Google Shape;3701;p8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2" name="Google Shape;3702;p8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3" name="Google Shape;3703;p8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4" name="Google Shape;3704;p8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5" name="Google Shape;3705;p8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6" name="Google Shape;3706;p8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7" name="Google Shape;3707;p8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8" name="Google Shape;3708;p8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9" name="Google Shape;3709;p8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0" name="Google Shape;3710;p8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1" name="Google Shape;3711;p8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2" name="Google Shape;3712;p8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3" name="Google Shape;3713;p8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4" name="Google Shape;3714;p8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5" name="Google Shape;3715;p8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6" name="Google Shape;3716;p8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7" name="Google Shape;3717;p8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8" name="Google Shape;3718;p8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9" name="Google Shape;3719;p8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0" name="Google Shape;3720;p8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1" name="Google Shape;3721;p8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2" name="Google Shape;3722;p8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3" name="Google Shape;3723;p8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4" name="Google Shape;3724;p8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5" name="Google Shape;3725;p8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6" name="Google Shape;3726;p8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7" name="Google Shape;3727;p8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8" name="Google Shape;3728;p8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9" name="Google Shape;3729;p8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0" name="Google Shape;3730;p8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1" name="Google Shape;3731;p8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2" name="Google Shape;3732;p8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3" name="Google Shape;3733;p8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4" name="Google Shape;3734;p8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5" name="Google Shape;3735;p8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6" name="Google Shape;3736;p8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7" name="Google Shape;3737;p8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8" name="Google Shape;3738;p8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9" name="Google Shape;3739;p8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0" name="Google Shape;3740;p8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1" name="Google Shape;3741;p8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2" name="Google Shape;3742;p8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3" name="Google Shape;3743;p8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4" name="Google Shape;3744;p8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5" name="Google Shape;3745;p8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6" name="Google Shape;3746;p8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7" name="Google Shape;3747;p8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8" name="Google Shape;3748;p8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9" name="Google Shape;3749;p8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0" name="Google Shape;3750;p8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1" name="Google Shape;3751;p8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2" name="Google Shape;3752;p8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3" name="Google Shape;3753;p8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4" name="Google Shape;3754;p8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5" name="Google Shape;3755;p8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6" name="Google Shape;3756;p8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7" name="Google Shape;3757;p8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8" name="Google Shape;3758;p8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9" name="Google Shape;3759;p8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0" name="Google Shape;3760;p8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1" name="Google Shape;3761;p8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2" name="Google Shape;3762;p8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3" name="Google Shape;3763;p8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4" name="Google Shape;3764;p8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5" name="Google Shape;3765;p8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6" name="Google Shape;3766;p8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7" name="Google Shape;3767;p8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8" name="Google Shape;3768;p8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9" name="Google Shape;3769;p8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0" name="Google Shape;3770;p8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1" name="Google Shape;3771;p8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2" name="Google Shape;3772;p8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3" name="Google Shape;3773;p8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4" name="Google Shape;3774;p8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5" name="Google Shape;3775;p8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6" name="Google Shape;3776;p8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7" name="Google Shape;3777;p8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8" name="Google Shape;3778;p8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9" name="Google Shape;3779;p8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0" name="Google Shape;3780;p8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1" name="Google Shape;3781;p8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2" name="Google Shape;3782;p8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3" name="Google Shape;3783;p8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4" name="Google Shape;3784;p8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5" name="Google Shape;3785;p8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6" name="Google Shape;3786;p8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7" name="Google Shape;3787;p8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8" name="Google Shape;3788;p8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9" name="Google Shape;3789;p8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0" name="Google Shape;3790;p8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1" name="Google Shape;3791;p8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2" name="Google Shape;3792;p8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3" name="Google Shape;3793;p8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4" name="Google Shape;3794;p8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5" name="Google Shape;3795;p8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6" name="Google Shape;3796;p8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7" name="Google Shape;3797;p8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8" name="Google Shape;3798;p8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9" name="Google Shape;3799;p8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0" name="Google Shape;3800;p8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1" name="Google Shape;3801;p8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2" name="Google Shape;3802;p8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3" name="Google Shape;3803;p8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4" name="Google Shape;3804;p8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5" name="Google Shape;3805;p8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6" name="Google Shape;3806;p8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7" name="Google Shape;3807;p8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8" name="Google Shape;3808;p8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9" name="Google Shape;3809;p8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0" name="Google Shape;3810;p8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1" name="Google Shape;3811;p8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2" name="Google Shape;3812;p8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3" name="Google Shape;3813;p8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4" name="Google Shape;3814;p8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5" name="Google Shape;3815;p8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6" name="Google Shape;3816;p8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7" name="Google Shape;3817;p8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8" name="Google Shape;3818;p8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9" name="Google Shape;3819;p8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0" name="Google Shape;3820;p8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1" name="Google Shape;3821;p8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2" name="Google Shape;3822;p8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3" name="Google Shape;3823;p8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4" name="Google Shape;3824;p8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5" name="Google Shape;3825;p8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6" name="Google Shape;3826;p8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7" name="Google Shape;3827;p8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8" name="Google Shape;3828;p8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9" name="Google Shape;3829;p8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0" name="Google Shape;3830;p8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1" name="Google Shape;3831;p8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2" name="Google Shape;3832;p8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3" name="Google Shape;3833;p8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4" name="Google Shape;3834;p8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5" name="Google Shape;3835;p8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6" name="Google Shape;3836;p8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7" name="Google Shape;3837;p8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8" name="Google Shape;3838;p8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9" name="Google Shape;3839;p8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0" name="Google Shape;3840;p8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1" name="Google Shape;3841;p8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2" name="Google Shape;3842;p8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3" name="Google Shape;3843;p8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4" name="Google Shape;3844;p8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5" name="Google Shape;3845;p8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6" name="Google Shape;3846;p8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7" name="Google Shape;3847;p8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8" name="Google Shape;3848;p8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9" name="Google Shape;3849;p8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0" name="Google Shape;3850;p8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1" name="Google Shape;3851;p8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2" name="Google Shape;3852;p8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3" name="Google Shape;3853;p8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4" name="Google Shape;3854;p8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5" name="Google Shape;3855;p8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6" name="Google Shape;3856;p8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7" name="Google Shape;3857;p8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8" name="Google Shape;3858;p8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9" name="Google Shape;3859;p8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0" name="Google Shape;3860;p8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1" name="Google Shape;3861;p8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2" name="Google Shape;3862;p8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3" name="Google Shape;3863;p8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4" name="Google Shape;3864;p8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5" name="Google Shape;3865;p8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6" name="Google Shape;3866;p8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7" name="Google Shape;3867;p8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8" name="Google Shape;3868;p8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9" name="Google Shape;3869;p8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0" name="Google Shape;3870;p8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1" name="Google Shape;3871;p8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2" name="Google Shape;3872;p8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3" name="Google Shape;3873;p8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4" name="Google Shape;3874;p8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5" name="Google Shape;3875;p8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6" name="Google Shape;3876;p8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7" name="Google Shape;3877;p8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8" name="Google Shape;3878;p8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9" name="Google Shape;3879;p8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0" name="Google Shape;3880;p8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1" name="Google Shape;3881;p8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2" name="Google Shape;3882;p8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3" name="Google Shape;3883;p8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4" name="Google Shape;3884;p8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5" name="Google Shape;3885;p8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6" name="Google Shape;3886;p8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7" name="Google Shape;3887;p8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8" name="Google Shape;3888;p8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9" name="Google Shape;3889;p8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0" name="Google Shape;3890;p8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1" name="Google Shape;3891;p8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2" name="Google Shape;3892;p8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3" name="Google Shape;3893;p8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4" name="Google Shape;3894;p8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5" name="Google Shape;3895;p8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6" name="Google Shape;3896;p8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7" name="Google Shape;3897;p8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8" name="Google Shape;3898;p8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9" name="Google Shape;3899;p8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0" name="Google Shape;3900;p8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1" name="Google Shape;3901;p8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2" name="Google Shape;3902;p8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3" name="Google Shape;3903;p8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4" name="Google Shape;3904;p8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5" name="Google Shape;3905;p8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6" name="Google Shape;3906;p8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7" name="Google Shape;3907;p8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8" name="Google Shape;3908;p8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9" name="Google Shape;3909;p8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0" name="Google Shape;3910;p8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1" name="Google Shape;3911;p8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2" name="Google Shape;3912;p8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3" name="Google Shape;3913;p8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4" name="Google Shape;3914;p8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5" name="Google Shape;3915;p8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6" name="Google Shape;3916;p8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7" name="Google Shape;3917;p8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8" name="Google Shape;3918;p8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9" name="Google Shape;3919;p8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0" name="Google Shape;3920;p8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1" name="Google Shape;3921;p8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2" name="Google Shape;3922;p8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3" name="Google Shape;3923;p8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4" name="Google Shape;3924;p8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5" name="Google Shape;3925;p8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6" name="Google Shape;3926;p8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7" name="Google Shape;3927;p8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8" name="Google Shape;3928;p8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9" name="Google Shape;3929;p8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0" name="Google Shape;3930;p8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1" name="Google Shape;3931;p8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2" name="Google Shape;3932;p8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3" name="Google Shape;3933;p8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4" name="Google Shape;3934;p8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5" name="Google Shape;3935;p8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6" name="Google Shape;3936;p8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7" name="Google Shape;3937;p8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8" name="Google Shape;3938;p8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9" name="Google Shape;3939;p8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0" name="Google Shape;3940;p8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1" name="Google Shape;3941;p8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2" name="Google Shape;3942;p8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3" name="Google Shape;3943;p8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4" name="Google Shape;3944;p8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5" name="Google Shape;3945;p8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6" name="Google Shape;3946;p8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7" name="Google Shape;3947;p8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8" name="Google Shape;3948;p8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9" name="Google Shape;3949;p8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0" name="Google Shape;3950;p8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1" name="Google Shape;3951;p8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2" name="Google Shape;3952;p8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3" name="Google Shape;3953;p8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4" name="Google Shape;3954;p8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5" name="Google Shape;3955;p8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6" name="Google Shape;3956;p8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7" name="Google Shape;3957;p8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8" name="Google Shape;3958;p8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9" name="Google Shape;3959;p8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0" name="Google Shape;3960;p8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1" name="Google Shape;3961;p8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2" name="Google Shape;3962;p8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3" name="Google Shape;3963;p8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4" name="Google Shape;3964;p8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5" name="Google Shape;3965;p8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6" name="Google Shape;3966;p8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7" name="Google Shape;3967;p8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8" name="Google Shape;3968;p8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9" name="Google Shape;3969;p8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0" name="Google Shape;3970;p8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1" name="Google Shape;3971;p8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2" name="Google Shape;3972;p8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3" name="Google Shape;3973;p8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4" name="Google Shape;3974;p8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5" name="Google Shape;3975;p8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6" name="Google Shape;3976;p8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7" name="Google Shape;3977;p8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8" name="Google Shape;3978;p8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9" name="Google Shape;3979;p8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0" name="Google Shape;3980;p8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1" name="Google Shape;3981;p8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2" name="Google Shape;3982;p8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3" name="Google Shape;3983;p8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4" name="Google Shape;3984;p8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5" name="Google Shape;3985;p8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6" name="Google Shape;3986;p8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7" name="Google Shape;3987;p8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8" name="Google Shape;3988;p8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9" name="Google Shape;3989;p8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0" name="Google Shape;3990;p8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1" name="Google Shape;3991;p8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2" name="Google Shape;3992;p8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3" name="Google Shape;3993;p8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4" name="Google Shape;3994;p8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5" name="Google Shape;3995;p8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6" name="Google Shape;3996;p8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7" name="Google Shape;3997;p8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8" name="Google Shape;3998;p8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9" name="Google Shape;3999;p8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0" name="Google Shape;4000;p8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1" name="Google Shape;4001;p8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2" name="Google Shape;4002;p8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3" name="Google Shape;4003;p8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4" name="Google Shape;4004;p8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5" name="Google Shape;4005;p8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6" name="Google Shape;4006;p8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7" name="Google Shape;4007;p8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8" name="Google Shape;4008;p8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9" name="Google Shape;4009;p8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0" name="Google Shape;4010;p8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1" name="Google Shape;4011;p8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2" name="Google Shape;4012;p8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3" name="Google Shape;4013;p8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4" name="Google Shape;4014;p8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5" name="Google Shape;4015;p8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6" name="Google Shape;4016;p8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7" name="Google Shape;4017;p8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8" name="Google Shape;4018;p8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9" name="Google Shape;4019;p8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0" name="Google Shape;4020;p8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1" name="Google Shape;4021;p8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2" name="Google Shape;4022;p8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3" name="Google Shape;4023;p8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4" name="Google Shape;4024;p8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5" name="Google Shape;4025;p8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6" name="Google Shape;4026;p8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7" name="Google Shape;4027;p8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8" name="Google Shape;4028;p8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9" name="Google Shape;4029;p8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0" name="Google Shape;4030;p8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1" name="Google Shape;4031;p8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2" name="Google Shape;4032;p8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3" name="Google Shape;4033;p8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4" name="Google Shape;4034;p8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5" name="Google Shape;4035;p8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6" name="Google Shape;4036;p8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7" name="Google Shape;4037;p8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8" name="Google Shape;4038;p8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9" name="Google Shape;4039;p8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0" name="Google Shape;4040;p8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1" name="Google Shape;4041;p8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2" name="Google Shape;4042;p8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3" name="Google Shape;4043;p8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4" name="Google Shape;4044;p8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5" name="Google Shape;4045;p8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6" name="Google Shape;4046;p8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7" name="Google Shape;4047;p8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8" name="Google Shape;4048;p8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9" name="Google Shape;4049;p8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0" name="Google Shape;4050;p8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1" name="Google Shape;4051;p8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2" name="Google Shape;4052;p8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3" name="Google Shape;4053;p8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4" name="Google Shape;4054;p8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5" name="Google Shape;4055;p8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6" name="Google Shape;4056;p8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7" name="Google Shape;4057;p8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8" name="Google Shape;4058;p8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9" name="Google Shape;4059;p8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0" name="Google Shape;4060;p8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1" name="Google Shape;4061;p8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2" name="Google Shape;4062;p8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3" name="Google Shape;4063;p8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4" name="Google Shape;4064;p8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5" name="Google Shape;4065;p8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6" name="Google Shape;4066;p8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7" name="Google Shape;4067;p8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8" name="Google Shape;4068;p8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9" name="Google Shape;4069;p8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0" name="Google Shape;4070;p8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1" name="Google Shape;4071;p8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2" name="Google Shape;4072;p8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3" name="Google Shape;4073;p8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4" name="Google Shape;4074;p8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5" name="Google Shape;4075;p8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6" name="Google Shape;4076;p8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7" name="Google Shape;4077;p8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8" name="Google Shape;4078;p8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9" name="Google Shape;4079;p8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0" name="Google Shape;4080;p8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1" name="Google Shape;4081;p8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2" name="Google Shape;4082;p8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3" name="Google Shape;4083;p8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4" name="Google Shape;4084;p8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5" name="Google Shape;4085;p8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6" name="Google Shape;4086;p8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7" name="Google Shape;4087;p8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8" name="Google Shape;4088;p8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9" name="Google Shape;4089;p8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0" name="Google Shape;4090;p8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1" name="Google Shape;4091;p8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2" name="Google Shape;4092;p8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3" name="Google Shape;4093;p8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4" name="Google Shape;4094;p8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5" name="Google Shape;4095;p8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6" name="Google Shape;4096;p8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7" name="Google Shape;4097;p8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8" name="Google Shape;4098;p8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9" name="Google Shape;4099;p8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0" name="Google Shape;4100;p8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1" name="Google Shape;4101;p8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2" name="Google Shape;4102;p8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3" name="Google Shape;4103;p8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4" name="Google Shape;4104;p8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5" name="Google Shape;4105;p8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6" name="Google Shape;4106;p8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7" name="Google Shape;4107;p8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8" name="Google Shape;4108;p8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9" name="Google Shape;4109;p8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0" name="Google Shape;4110;p8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1" name="Google Shape;4111;p8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2" name="Google Shape;4112;p8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3" name="Google Shape;4113;p8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4" name="Google Shape;4114;p8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5" name="Google Shape;4115;p8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6" name="Google Shape;4116;p8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7" name="Google Shape;4117;p8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8" name="Google Shape;4118;p8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9" name="Google Shape;4119;p8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0" name="Google Shape;4120;p8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1" name="Google Shape;4121;p8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2" name="Google Shape;4122;p8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3" name="Google Shape;4123;p8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4" name="Google Shape;4124;p8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5" name="Google Shape;4125;p8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6" name="Google Shape;4126;p8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7" name="Google Shape;4127;p8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8" name="Google Shape;4128;p8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9" name="Google Shape;4129;p8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0" name="Google Shape;4130;p8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1" name="Google Shape;4131;p8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2" name="Google Shape;4132;p8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3" name="Google Shape;4133;p8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4" name="Google Shape;4134;p8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5" name="Google Shape;4135;p8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6" name="Google Shape;4136;p8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7" name="Google Shape;4137;p8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8" name="Google Shape;4138;p8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9" name="Google Shape;4139;p8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0" name="Google Shape;4140;p8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1" name="Google Shape;4141;p8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2" name="Google Shape;4142;p8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3" name="Google Shape;4143;p8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4" name="Google Shape;4144;p8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5" name="Google Shape;4145;p8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6" name="Google Shape;4146;p8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7" name="Google Shape;4147;p8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8" name="Google Shape;4148;p8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9" name="Google Shape;4149;p8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0" name="Google Shape;4150;p8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1" name="Google Shape;4151;p8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2" name="Google Shape;4152;p8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3" name="Google Shape;4153;p8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4" name="Google Shape;4154;p8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5" name="Google Shape;4155;p8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6" name="Google Shape;4156;p8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7" name="Google Shape;4157;p8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8" name="Google Shape;4158;p8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9" name="Google Shape;4159;p8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0" name="Google Shape;4160;p8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1" name="Google Shape;4161;p8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2" name="Google Shape;4162;p8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3" name="Google Shape;4163;p8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4" name="Google Shape;4164;p8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5" name="Google Shape;4165;p8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6" name="Google Shape;4166;p8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7" name="Google Shape;4167;p8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8" name="Google Shape;4168;p8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9" name="Google Shape;4169;p8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0" name="Google Shape;4170;p8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1" name="Google Shape;4171;p8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2" name="Google Shape;4172;p8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3" name="Google Shape;4173;p8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4" name="Google Shape;4174;p8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5" name="Google Shape;4175;p8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6" name="Google Shape;4176;p8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7" name="Google Shape;4177;p8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8" name="Google Shape;4178;p8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9" name="Google Shape;4179;p8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0" name="Google Shape;4180;p8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1" name="Google Shape;4181;p8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2" name="Google Shape;4182;p8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3" name="Google Shape;4183;p8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4" name="Google Shape;4184;p8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5" name="Google Shape;4185;p8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6" name="Google Shape;4186;p8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7" name="Google Shape;4187;p8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8" name="Google Shape;4188;p8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9" name="Google Shape;4189;p8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0" name="Google Shape;4190;p8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1" name="Google Shape;4191;p8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2" name="Google Shape;4192;p8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3" name="Google Shape;4193;p8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4" name="Google Shape;4194;p8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5" name="Google Shape;4195;p8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6" name="Google Shape;4196;p8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7" name="Google Shape;4197;p8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8" name="Google Shape;4198;p8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9" name="Google Shape;4199;p8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0" name="Google Shape;4200;p8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1" name="Google Shape;4201;p8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2" name="Google Shape;4202;p8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3" name="Google Shape;4203;p8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4" name="Google Shape;4204;p8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5" name="Google Shape;4205;p8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6" name="Google Shape;4206;p8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7" name="Google Shape;4207;p8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8" name="Google Shape;4208;p8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9" name="Google Shape;4209;p8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0" name="Google Shape;4210;p8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1" name="Google Shape;4211;p8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2" name="Google Shape;4212;p8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3" name="Google Shape;4213;p8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4" name="Google Shape;4214;p8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5" name="Google Shape;4215;p8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6" name="Google Shape;4216;p8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7" name="Google Shape;4217;p8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8" name="Google Shape;4218;p8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9" name="Google Shape;4219;p8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0" name="Google Shape;4220;p8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1" name="Google Shape;4221;p8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2" name="Google Shape;4222;p8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3" name="Google Shape;4223;p8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4" name="Google Shape;4224;p8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5" name="Google Shape;4225;p8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6" name="Google Shape;4226;p8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7" name="Google Shape;4227;p8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8" name="Google Shape;4228;p8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9" name="Google Shape;4229;p8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0" name="Google Shape;4230;p8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1" name="Google Shape;4231;p8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2" name="Google Shape;4232;p8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3" name="Google Shape;4233;p8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4" name="Google Shape;4234;p8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5" name="Google Shape;4235;p8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6" name="Google Shape;4236;p8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7" name="Google Shape;4237;p8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8" name="Google Shape;4238;p8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9" name="Google Shape;4239;p8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0" name="Google Shape;4240;p8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1" name="Google Shape;4241;p8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2" name="Google Shape;4242;p8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3" name="Google Shape;4243;p8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4" name="Google Shape;4244;p8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5" name="Google Shape;4245;p8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6" name="Google Shape;4246;p8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7" name="Google Shape;4247;p8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8" name="Google Shape;4248;p8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9" name="Google Shape;4249;p8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0" name="Google Shape;4250;p8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1" name="Google Shape;4251;p8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2" name="Google Shape;4252;p8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3" name="Google Shape;4253;p8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4" name="Google Shape;4254;p8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5" name="Google Shape;4255;p8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6" name="Google Shape;4256;p8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7" name="Google Shape;4257;p8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8" name="Google Shape;4258;p8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9" name="Google Shape;4259;p8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0" name="Google Shape;4260;p8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1" name="Google Shape;4261;p8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2" name="Google Shape;4262;p8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3" name="Google Shape;4263;p8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4" name="Google Shape;4264;p8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5" name="Google Shape;4265;p8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6" name="Google Shape;4266;p8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7" name="Google Shape;4267;p8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8" name="Google Shape;4268;p8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9" name="Google Shape;4269;p8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0" name="Google Shape;4270;p8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1" name="Google Shape;4271;p8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2" name="Google Shape;4272;p8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3" name="Google Shape;4273;p8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4" name="Google Shape;4274;p8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5" name="Google Shape;4275;p8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6" name="Google Shape;4276;p8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7" name="Google Shape;4277;p8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8" name="Google Shape;4278;p8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9" name="Google Shape;4279;p8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0" name="Google Shape;4280;p8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1" name="Google Shape;4281;p8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2" name="Google Shape;4282;p8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3" name="Google Shape;4283;p8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4" name="Google Shape;4284;p8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5" name="Google Shape;4285;p8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6" name="Google Shape;4286;p8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7" name="Google Shape;4287;p8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8" name="Google Shape;4288;p8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9" name="Google Shape;4289;p8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0" name="Google Shape;4290;p8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1" name="Google Shape;4291;p8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2" name="Google Shape;4292;p8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3" name="Google Shape;4293;p8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4" name="Google Shape;4294;p8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5" name="Google Shape;4295;p8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6" name="Google Shape;4296;p8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7" name="Google Shape;4297;p8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8" name="Google Shape;4298;p8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9" name="Google Shape;4299;p8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0" name="Google Shape;4300;p8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rect b="b" l="l" r="r" t="t"/>
                  <a:pathLst>
                    <a:path extrusionOk="0" h="390" w="456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1" name="Google Shape;4301;p8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2" name="Google Shape;4302;p8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3" name="Google Shape;4303;p8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4" name="Google Shape;4304;p8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5" name="Google Shape;4305;p8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6" name="Google Shape;4306;p8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7" name="Google Shape;4307;p8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8" name="Google Shape;4308;p8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9" name="Google Shape;4309;p8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0" name="Google Shape;4310;p8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1" name="Google Shape;4311;p8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2" name="Google Shape;4312;p8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3" name="Google Shape;4313;p8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4" name="Google Shape;4314;p8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5" name="Google Shape;4315;p8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6" name="Google Shape;4316;p8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7" name="Google Shape;4317;p8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8" name="Google Shape;4318;p8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9" name="Google Shape;4319;p8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0" name="Google Shape;4320;p8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1" name="Google Shape;4321;p8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2" name="Google Shape;4322;p8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3" name="Google Shape;4323;p8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4" name="Google Shape;4324;p8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5" name="Google Shape;4325;p8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6" name="Google Shape;4326;p8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7" name="Google Shape;4327;p8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8" name="Google Shape;4328;p8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9" name="Google Shape;4329;p8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0" name="Google Shape;4330;p8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1" name="Google Shape;4331;p8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2" name="Google Shape;4332;p8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3" name="Google Shape;4333;p8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4" name="Google Shape;4334;p8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5" name="Google Shape;4335;p8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6" name="Google Shape;4336;p8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7" name="Google Shape;4337;p8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8" name="Google Shape;4338;p8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9" name="Google Shape;4339;p8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0" name="Google Shape;4340;p8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1" name="Google Shape;4341;p8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2" name="Google Shape;4342;p8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3" name="Google Shape;4343;p8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4" name="Google Shape;4344;p8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5" name="Google Shape;4345;p8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6" name="Google Shape;4346;p8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7" name="Google Shape;4347;p8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8" name="Google Shape;4348;p8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9" name="Google Shape;4349;p8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0" name="Google Shape;4350;p8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1" name="Google Shape;4351;p8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2" name="Google Shape;4352;p8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3" name="Google Shape;4353;p8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4" name="Google Shape;4354;p8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5" name="Google Shape;4355;p8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6" name="Google Shape;4356;p8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7" name="Google Shape;4357;p8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8" name="Google Shape;4358;p8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9" name="Google Shape;4359;p8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0" name="Google Shape;4360;p8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1" name="Google Shape;4361;p8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2" name="Google Shape;4362;p8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3" name="Google Shape;4363;p8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4" name="Google Shape;4364;p8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5" name="Google Shape;4365;p8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6" name="Google Shape;4366;p8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7" name="Google Shape;4367;p8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8" name="Google Shape;4368;p8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9" name="Google Shape;4369;p8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0" name="Google Shape;4370;p8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1" name="Google Shape;4371;p8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2" name="Google Shape;4372;p8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3" name="Google Shape;4373;p8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4" name="Google Shape;4374;p8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01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375" name="Google Shape;4375;p8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6" name="Google Shape;4376;p8"/>
          <p:cNvSpPr txBox="1"/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77" name="Google Shape;4377;p8"/>
          <p:cNvSpPr txBox="1"/>
          <p:nvPr>
            <p:ph idx="1" type="subTitle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p9"/>
          <p:cNvSpPr txBox="1"/>
          <p:nvPr>
            <p:ph type="title"/>
          </p:nvPr>
        </p:nvSpPr>
        <p:spPr>
          <a:xfrm>
            <a:off x="5563500" y="23558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80" name="Google Shape;4380;p9"/>
          <p:cNvSpPr txBox="1"/>
          <p:nvPr>
            <p:ph idx="1" type="body"/>
          </p:nvPr>
        </p:nvSpPr>
        <p:spPr>
          <a:xfrm>
            <a:off x="5563500" y="3189825"/>
            <a:ext cx="28080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10"/>
          <p:cNvSpPr txBox="1"/>
          <p:nvPr>
            <p:ph type="title"/>
          </p:nvPr>
        </p:nvSpPr>
        <p:spPr>
          <a:xfrm>
            <a:off x="762900" y="23558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83" name="Google Shape;4383;p10"/>
          <p:cNvSpPr txBox="1"/>
          <p:nvPr>
            <p:ph idx="1" type="body"/>
          </p:nvPr>
        </p:nvSpPr>
        <p:spPr>
          <a:xfrm>
            <a:off x="762900" y="3189825"/>
            <a:ext cx="28080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b="0" i="0" sz="28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b="0" i="0" sz="28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b="0" i="0" sz="28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b="0" i="0" sz="28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b="0" i="0" sz="28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b="0" i="0" sz="28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b="0" i="0" sz="28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b="0" i="0" sz="28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b="0" i="0" sz="28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10.jpg"/><Relationship Id="rId6" Type="http://schemas.openxmlformats.org/officeDocument/2006/relationships/image" Target="../media/image6.jpg"/><Relationship Id="rId7" Type="http://schemas.openxmlformats.org/officeDocument/2006/relationships/image" Target="../media/image1.png"/><Relationship Id="rId8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jpg"/><Relationship Id="rId6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5" name="Shape 9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6" name="Google Shape;9106;p27"/>
          <p:cNvSpPr txBox="1"/>
          <p:nvPr>
            <p:ph type="ctrTitle"/>
          </p:nvPr>
        </p:nvSpPr>
        <p:spPr>
          <a:xfrm>
            <a:off x="2492551" y="1545450"/>
            <a:ext cx="4374974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Smart Gate Proyecto Capstone</a:t>
            </a:r>
            <a:endParaRPr/>
          </a:p>
        </p:txBody>
      </p:sp>
      <p:sp>
        <p:nvSpPr>
          <p:cNvPr id="9107" name="Google Shape;9107;p27"/>
          <p:cNvSpPr txBox="1"/>
          <p:nvPr>
            <p:ph idx="1" type="subTitle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SAMSUNG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4" name="Shape 9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5" name="Google Shape;9485;p36"/>
          <p:cNvSpPr txBox="1"/>
          <p:nvPr>
            <p:ph type="title"/>
          </p:nvPr>
        </p:nvSpPr>
        <p:spPr>
          <a:xfrm>
            <a:off x="2759550" y="1532100"/>
            <a:ext cx="36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9486" name="Google Shape;9486;p36"/>
          <p:cNvSpPr txBox="1"/>
          <p:nvPr>
            <p:ph idx="1" type="body"/>
          </p:nvPr>
        </p:nvSpPr>
        <p:spPr>
          <a:xfrm>
            <a:off x="2919900" y="2324300"/>
            <a:ext cx="33042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¿Alguna pregunta o sugerencia?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1" name="Shape 9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2" name="Google Shape;9112;p28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3" name="Google Shape;9113;p28"/>
          <p:cNvSpPr txBox="1"/>
          <p:nvPr>
            <p:ph type="title"/>
          </p:nvPr>
        </p:nvSpPr>
        <p:spPr>
          <a:xfrm>
            <a:off x="158725" y="810277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114" name="Google Shape;9114;p28"/>
          <p:cNvSpPr txBox="1"/>
          <p:nvPr>
            <p:ph idx="2" type="title"/>
          </p:nvPr>
        </p:nvSpPr>
        <p:spPr>
          <a:xfrm>
            <a:off x="1642650" y="635805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Objetivos generales </a:t>
            </a:r>
            <a:endParaRPr/>
          </a:p>
        </p:txBody>
      </p:sp>
      <p:sp>
        <p:nvSpPr>
          <p:cNvPr id="9115" name="Google Shape;9115;p28"/>
          <p:cNvSpPr txBox="1"/>
          <p:nvPr>
            <p:ph idx="1" type="subTitle"/>
          </p:nvPr>
        </p:nvSpPr>
        <p:spPr>
          <a:xfrm>
            <a:off x="1642650" y="969270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9116" name="Google Shape;9116;p28"/>
          <p:cNvSpPr txBox="1"/>
          <p:nvPr>
            <p:ph idx="3" type="title"/>
          </p:nvPr>
        </p:nvSpPr>
        <p:spPr>
          <a:xfrm>
            <a:off x="158725" y="1913852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9117" name="Google Shape;9117;p28"/>
          <p:cNvSpPr txBox="1"/>
          <p:nvPr>
            <p:ph idx="4" type="title"/>
          </p:nvPr>
        </p:nvSpPr>
        <p:spPr>
          <a:xfrm>
            <a:off x="1642650" y="1739379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Objetivos especificos </a:t>
            </a:r>
            <a:endParaRPr/>
          </a:p>
        </p:txBody>
      </p:sp>
      <p:sp>
        <p:nvSpPr>
          <p:cNvPr id="9118" name="Google Shape;9118;p28"/>
          <p:cNvSpPr txBox="1"/>
          <p:nvPr>
            <p:ph idx="5" type="subTitle"/>
          </p:nvPr>
        </p:nvSpPr>
        <p:spPr>
          <a:xfrm>
            <a:off x="1642650" y="2072845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9119" name="Google Shape;9119;p28"/>
          <p:cNvSpPr/>
          <p:nvPr/>
        </p:nvSpPr>
        <p:spPr>
          <a:xfrm>
            <a:off x="5017700" y="1530111"/>
            <a:ext cx="513600" cy="371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0" name="Google Shape;9120;p28"/>
          <p:cNvSpPr txBox="1"/>
          <p:nvPr>
            <p:ph idx="7" type="title"/>
          </p:nvPr>
        </p:nvSpPr>
        <p:spPr>
          <a:xfrm>
            <a:off x="1642649" y="2842955"/>
            <a:ext cx="3307425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Descripción</a:t>
            </a:r>
            <a:r>
              <a:rPr lang="en"/>
              <a:t> del proyecto</a:t>
            </a:r>
            <a:endParaRPr/>
          </a:p>
        </p:txBody>
      </p:sp>
      <p:sp>
        <p:nvSpPr>
          <p:cNvPr id="9121" name="Google Shape;9121;p28"/>
          <p:cNvSpPr txBox="1"/>
          <p:nvPr>
            <p:ph idx="8" type="subTitle"/>
          </p:nvPr>
        </p:nvSpPr>
        <p:spPr>
          <a:xfrm>
            <a:off x="1642650" y="3176420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9122" name="Google Shape;9122;p28"/>
          <p:cNvSpPr txBox="1"/>
          <p:nvPr>
            <p:ph idx="9" type="title"/>
          </p:nvPr>
        </p:nvSpPr>
        <p:spPr>
          <a:xfrm>
            <a:off x="4614421" y="1576143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9123" name="Google Shape;9123;p28"/>
          <p:cNvSpPr txBox="1"/>
          <p:nvPr>
            <p:ph idx="13" type="title"/>
          </p:nvPr>
        </p:nvSpPr>
        <p:spPr>
          <a:xfrm>
            <a:off x="6098346" y="1401670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Productos </a:t>
            </a:r>
            <a:endParaRPr/>
          </a:p>
        </p:txBody>
      </p:sp>
      <p:sp>
        <p:nvSpPr>
          <p:cNvPr id="9124" name="Google Shape;9124;p28"/>
          <p:cNvSpPr txBox="1"/>
          <p:nvPr>
            <p:ph idx="14" type="subTitle"/>
          </p:nvPr>
        </p:nvSpPr>
        <p:spPr>
          <a:xfrm>
            <a:off x="6098346" y="1735136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9125" name="Google Shape;9125;p28"/>
          <p:cNvSpPr txBox="1"/>
          <p:nvPr>
            <p:ph idx="15" type="title"/>
          </p:nvPr>
        </p:nvSpPr>
        <p:spPr>
          <a:xfrm>
            <a:off x="4614421" y="2687565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9126" name="Google Shape;9126;p28"/>
          <p:cNvSpPr txBox="1"/>
          <p:nvPr>
            <p:ph idx="16" type="title"/>
          </p:nvPr>
        </p:nvSpPr>
        <p:spPr>
          <a:xfrm>
            <a:off x="6098346" y="2505245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Servicios </a:t>
            </a:r>
            <a:endParaRPr/>
          </a:p>
        </p:txBody>
      </p:sp>
      <p:sp>
        <p:nvSpPr>
          <p:cNvPr id="9127" name="Google Shape;9127;p28"/>
          <p:cNvSpPr txBox="1"/>
          <p:nvPr>
            <p:ph idx="17" type="subTitle"/>
          </p:nvPr>
        </p:nvSpPr>
        <p:spPr>
          <a:xfrm>
            <a:off x="6098346" y="2838711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9128" name="Google Shape;9128;p28"/>
          <p:cNvSpPr txBox="1"/>
          <p:nvPr>
            <p:ph idx="19" type="title"/>
          </p:nvPr>
        </p:nvSpPr>
        <p:spPr>
          <a:xfrm>
            <a:off x="6098346" y="3608820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Resultados Esperados </a:t>
            </a:r>
            <a:endParaRPr/>
          </a:p>
        </p:txBody>
      </p:sp>
      <p:sp>
        <p:nvSpPr>
          <p:cNvPr id="9129" name="Google Shape;9129;p28"/>
          <p:cNvSpPr txBox="1"/>
          <p:nvPr>
            <p:ph idx="20" type="subTitle"/>
          </p:nvPr>
        </p:nvSpPr>
        <p:spPr>
          <a:xfrm>
            <a:off x="6098346" y="3942286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.</a:t>
            </a:r>
            <a:endParaRPr/>
          </a:p>
        </p:txBody>
      </p:sp>
      <p:grpSp>
        <p:nvGrpSpPr>
          <p:cNvPr id="9130" name="Google Shape;9130;p28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9131" name="Google Shape;9131;p28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2" name="Google Shape;9132;p28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3" name="Google Shape;9133;p28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4" name="Google Shape;9134;p28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5" name="Google Shape;9135;p28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6" name="Google Shape;9136;p28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7" name="Google Shape;9137;p28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8" name="Google Shape;9138;p28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9" name="Google Shape;9139;p28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0" name="Google Shape;9140;p28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1" name="Google Shape;9141;p28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2" name="Google Shape;9142;p28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3" name="Google Shape;9143;p28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4" name="Google Shape;9144;p28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5" name="Google Shape;9145;p28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6" name="Google Shape;9146;p28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7" name="Google Shape;9147;p28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8" name="Google Shape;9148;p28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9" name="Google Shape;9149;p28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0" name="Google Shape;9150;p28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1" name="Google Shape;9151;p28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2" name="Google Shape;9152;p28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3" name="Google Shape;9153;p28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4" name="Google Shape;9154;p28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5" name="Google Shape;9155;p28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6" name="Google Shape;9156;p28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7" name="Google Shape;9157;p28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8" name="Google Shape;9158;p28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9" name="Google Shape;9159;p28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0" name="Google Shape;9160;p28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1" name="Google Shape;9161;p28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2" name="Google Shape;9162;p28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3" name="Google Shape;9163;p28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4" name="Google Shape;9164;p28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5" name="Google Shape;9165;p28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6" name="Google Shape;9166;p28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67" name="Google Shape;9167;p28"/>
          <p:cNvSpPr txBox="1"/>
          <p:nvPr/>
        </p:nvSpPr>
        <p:spPr>
          <a:xfrm>
            <a:off x="4614421" y="3717920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</a:pPr>
            <a:r>
              <a:rPr b="0" i="0" lang="en" sz="36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06.</a:t>
            </a:r>
            <a:endParaRPr/>
          </a:p>
        </p:txBody>
      </p:sp>
      <p:sp>
        <p:nvSpPr>
          <p:cNvPr id="9168" name="Google Shape;9168;p28"/>
          <p:cNvSpPr txBox="1"/>
          <p:nvPr/>
        </p:nvSpPr>
        <p:spPr>
          <a:xfrm>
            <a:off x="158579" y="2839333"/>
            <a:ext cx="1320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</a:pPr>
            <a:r>
              <a:rPr b="0" i="0" lang="en" sz="36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2" name="Shape 9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3" name="Google Shape;9173;p2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</a:pPr>
            <a:r>
              <a:rPr lang="en"/>
              <a:t>Objetivos Generales </a:t>
            </a:r>
            <a:br>
              <a:rPr lang="en"/>
            </a:br>
            <a:endParaRPr/>
          </a:p>
        </p:txBody>
      </p:sp>
      <p:sp>
        <p:nvSpPr>
          <p:cNvPr id="9174" name="Google Shape;9174;p29"/>
          <p:cNvSpPr txBox="1"/>
          <p:nvPr>
            <p:ph idx="1" type="body"/>
          </p:nvPr>
        </p:nvSpPr>
        <p:spPr>
          <a:xfrm>
            <a:off x="1949550" y="3175525"/>
            <a:ext cx="52449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Desarrollar un prototipo de una cerradura inteligente donde el propietario de la vivienda pueda administrar el acceso a otras personas en un apartamento, edificio o habitación específica, utilizando el reconocimiento facial como acceso, ofreciendo una alta seguridad, fácil acceso y control de esta mediante la construcción de un sistema IoT que incluya una aplicación.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9175" name="Google Shape;9175;p29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9176" name="Google Shape;9176;p29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7" name="Google Shape;9177;p29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8" name="Google Shape;9178;p29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9" name="Google Shape;9179;p29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0" name="Google Shape;9180;p29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1" name="Google Shape;9181;p29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2" name="Google Shape;9182;p29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3" name="Google Shape;9183;p29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4" name="Google Shape;9184;p29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5" name="Google Shape;9185;p29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6" name="Google Shape;9186;p29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7" name="Google Shape;9187;p29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88" name="Google Shape;9188;p29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9189" name="Google Shape;9189;p29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0" name="Google Shape;9190;p29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1" name="Google Shape;9191;p29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2" name="Google Shape;9192;p29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3" name="Google Shape;9193;p29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4" name="Google Shape;9194;p29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5" name="Google Shape;9195;p29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6" name="Google Shape;9196;p29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7" name="Google Shape;9197;p29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8" name="Google Shape;9198;p29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9" name="Google Shape;9199;p29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0" name="Google Shape;9200;p29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01" name="Google Shape;9201;p29"/>
          <p:cNvGrpSpPr/>
          <p:nvPr/>
        </p:nvGrpSpPr>
        <p:grpSpPr>
          <a:xfrm>
            <a:off x="3826900" y="1537013"/>
            <a:ext cx="1490210" cy="1112645"/>
            <a:chOff x="3826900" y="1381575"/>
            <a:chExt cx="1490210" cy="1112645"/>
          </a:xfrm>
        </p:grpSpPr>
        <p:sp>
          <p:nvSpPr>
            <p:cNvPr id="9202" name="Google Shape;9202;p29"/>
            <p:cNvSpPr/>
            <p:nvPr/>
          </p:nvSpPr>
          <p:spPr>
            <a:xfrm>
              <a:off x="4049298" y="1740620"/>
              <a:ext cx="422700" cy="753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3" name="Google Shape;9203;p29"/>
            <p:cNvSpPr/>
            <p:nvPr/>
          </p:nvSpPr>
          <p:spPr>
            <a:xfrm>
              <a:off x="3826900" y="1610190"/>
              <a:ext cx="422700" cy="753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4" name="Google Shape;9204;p29"/>
            <p:cNvSpPr/>
            <p:nvPr/>
          </p:nvSpPr>
          <p:spPr>
            <a:xfrm>
              <a:off x="4360655" y="1381575"/>
              <a:ext cx="422700" cy="753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5" name="Google Shape;9205;p29"/>
            <p:cNvSpPr/>
            <p:nvPr/>
          </p:nvSpPr>
          <p:spPr>
            <a:xfrm>
              <a:off x="4671993" y="1711636"/>
              <a:ext cx="422700" cy="753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6" name="Google Shape;9206;p29"/>
            <p:cNvSpPr/>
            <p:nvPr/>
          </p:nvSpPr>
          <p:spPr>
            <a:xfrm>
              <a:off x="4894410" y="1610190"/>
              <a:ext cx="422700" cy="753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0" name="Shape 9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1" name="Google Shape;9211;p30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Objetivos Especificos </a:t>
            </a:r>
            <a:endParaRPr/>
          </a:p>
        </p:txBody>
      </p:sp>
      <p:grpSp>
        <p:nvGrpSpPr>
          <p:cNvPr id="9212" name="Google Shape;9212;p30"/>
          <p:cNvGrpSpPr/>
          <p:nvPr/>
        </p:nvGrpSpPr>
        <p:grpSpPr>
          <a:xfrm>
            <a:off x="2200504" y="675589"/>
            <a:ext cx="1090550" cy="21378"/>
            <a:chOff x="2940000" y="3484425"/>
            <a:chExt cx="641500" cy="12575"/>
          </a:xfrm>
        </p:grpSpPr>
        <p:sp>
          <p:nvSpPr>
            <p:cNvPr id="9213" name="Google Shape;9213;p30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4" name="Google Shape;9214;p30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5" name="Google Shape;9215;p30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6" name="Google Shape;9216;p30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7" name="Google Shape;9217;p30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8" name="Google Shape;9218;p30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9" name="Google Shape;9219;p30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0" name="Google Shape;9220;p30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1" name="Google Shape;9221;p30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2" name="Google Shape;9222;p30"/>
          <p:cNvGrpSpPr/>
          <p:nvPr/>
        </p:nvGrpSpPr>
        <p:grpSpPr>
          <a:xfrm>
            <a:off x="5852957" y="675589"/>
            <a:ext cx="1090550" cy="21378"/>
            <a:chOff x="3175075" y="3484425"/>
            <a:chExt cx="641500" cy="12575"/>
          </a:xfrm>
        </p:grpSpPr>
        <p:sp>
          <p:nvSpPr>
            <p:cNvPr id="9223" name="Google Shape;9223;p30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4" name="Google Shape;9224;p30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5" name="Google Shape;9225;p30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6" name="Google Shape;9226;p30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7" name="Google Shape;9227;p30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8" name="Google Shape;9228;p30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9" name="Google Shape;9229;p30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0" name="Google Shape;9230;p30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1" name="Google Shape;9231;p30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32" name="Google Shape;9232;p30"/>
          <p:cNvSpPr/>
          <p:nvPr/>
        </p:nvSpPr>
        <p:spPr>
          <a:xfrm>
            <a:off x="-65250" y="1697713"/>
            <a:ext cx="8127600" cy="8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3" name="Google Shape;9233;p30"/>
          <p:cNvSpPr txBox="1"/>
          <p:nvPr>
            <p:ph type="title"/>
          </p:nvPr>
        </p:nvSpPr>
        <p:spPr>
          <a:xfrm>
            <a:off x="987275" y="2444800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Sociales </a:t>
            </a:r>
            <a:endParaRPr/>
          </a:p>
        </p:txBody>
      </p:sp>
      <p:sp>
        <p:nvSpPr>
          <p:cNvPr id="9234" name="Google Shape;9234;p30"/>
          <p:cNvSpPr txBox="1"/>
          <p:nvPr>
            <p:ph idx="1" type="subTitle"/>
          </p:nvPr>
        </p:nvSpPr>
        <p:spPr>
          <a:xfrm>
            <a:off x="987275" y="3239200"/>
            <a:ext cx="196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Brindar mayor seguridad y tranquilidad</a:t>
            </a:r>
            <a:endParaRPr/>
          </a:p>
        </p:txBody>
      </p:sp>
      <p:sp>
        <p:nvSpPr>
          <p:cNvPr id="9235" name="Google Shape;9235;p30"/>
          <p:cNvSpPr txBox="1"/>
          <p:nvPr>
            <p:ph idx="3" type="title"/>
          </p:nvPr>
        </p:nvSpPr>
        <p:spPr>
          <a:xfrm>
            <a:off x="3590850" y="2444800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Tecnicos</a:t>
            </a:r>
            <a:endParaRPr/>
          </a:p>
        </p:txBody>
      </p:sp>
      <p:sp>
        <p:nvSpPr>
          <p:cNvPr id="9236" name="Google Shape;9236;p30"/>
          <p:cNvSpPr txBox="1"/>
          <p:nvPr>
            <p:ph idx="4" type="subTitle"/>
          </p:nvPr>
        </p:nvSpPr>
        <p:spPr>
          <a:xfrm>
            <a:off x="3291150" y="3047350"/>
            <a:ext cx="25617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Implementar un sistema de emergencia para evitar el robo de </a:t>
            </a:r>
            <a:r>
              <a:rPr lang="en"/>
              <a:t>información</a:t>
            </a:r>
            <a:endParaRPr/>
          </a:p>
        </p:txBody>
      </p:sp>
      <p:sp>
        <p:nvSpPr>
          <p:cNvPr id="9237" name="Google Shape;9237;p30"/>
          <p:cNvSpPr txBox="1"/>
          <p:nvPr>
            <p:ph idx="5" type="title"/>
          </p:nvPr>
        </p:nvSpPr>
        <p:spPr>
          <a:xfrm>
            <a:off x="6194425" y="2444800"/>
            <a:ext cx="196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Industriales </a:t>
            </a:r>
            <a:endParaRPr/>
          </a:p>
        </p:txBody>
      </p:sp>
      <p:sp>
        <p:nvSpPr>
          <p:cNvPr id="9238" name="Google Shape;9238;p30"/>
          <p:cNvSpPr txBox="1"/>
          <p:nvPr>
            <p:ph idx="6" type="subTitle"/>
          </p:nvPr>
        </p:nvSpPr>
        <p:spPr>
          <a:xfrm>
            <a:off x="6194425" y="3239200"/>
            <a:ext cx="196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Actualizar las cerraduras antiguas.</a:t>
            </a:r>
            <a:endParaRPr/>
          </a:p>
        </p:txBody>
      </p:sp>
      <p:grpSp>
        <p:nvGrpSpPr>
          <p:cNvPr id="9239" name="Google Shape;9239;p30"/>
          <p:cNvGrpSpPr/>
          <p:nvPr/>
        </p:nvGrpSpPr>
        <p:grpSpPr>
          <a:xfrm flipH="1">
            <a:off x="1590742" y="1779434"/>
            <a:ext cx="755357" cy="691491"/>
            <a:chOff x="5797995" y="3409965"/>
            <a:chExt cx="405191" cy="264331"/>
          </a:xfrm>
        </p:grpSpPr>
        <p:sp>
          <p:nvSpPr>
            <p:cNvPr id="9240" name="Google Shape;9240;p30"/>
            <p:cNvSpPr/>
            <p:nvPr/>
          </p:nvSpPr>
          <p:spPr>
            <a:xfrm>
              <a:off x="589010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1" name="Google Shape;9241;p30"/>
            <p:cNvSpPr/>
            <p:nvPr/>
          </p:nvSpPr>
          <p:spPr>
            <a:xfrm>
              <a:off x="599809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2" name="Google Shape;9242;p30"/>
            <p:cNvSpPr/>
            <p:nvPr/>
          </p:nvSpPr>
          <p:spPr>
            <a:xfrm>
              <a:off x="5814673" y="3528367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3" name="Google Shape;9243;p30"/>
            <p:cNvSpPr/>
            <p:nvPr/>
          </p:nvSpPr>
          <p:spPr>
            <a:xfrm>
              <a:off x="5797995" y="3631074"/>
              <a:ext cx="10662" cy="42458"/>
            </a:xfrm>
            <a:custGeom>
              <a:rect b="b" l="l" r="r" t="t"/>
              <a:pathLst>
                <a:path extrusionOk="0" h="1334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4" name="Google Shape;9244;p30"/>
            <p:cNvSpPr/>
            <p:nvPr/>
          </p:nvSpPr>
          <p:spPr>
            <a:xfrm>
              <a:off x="5798012" y="3409965"/>
              <a:ext cx="405174" cy="264136"/>
            </a:xfrm>
            <a:custGeom>
              <a:rect b="b" l="l" r="r" t="t"/>
              <a:pathLst>
                <a:path extrusionOk="0" h="8299" w="10883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5" name="Google Shape;9245;p30"/>
            <p:cNvSpPr/>
            <p:nvPr/>
          </p:nvSpPr>
          <p:spPr>
            <a:xfrm>
              <a:off x="6089408" y="3637503"/>
              <a:ext cx="10662" cy="36029"/>
            </a:xfrm>
            <a:custGeom>
              <a:rect b="b" l="l" r="r" t="t"/>
              <a:pathLst>
                <a:path extrusionOk="0" h="1132" w="335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46" name="Google Shape;9246;p30"/>
          <p:cNvGrpSpPr/>
          <p:nvPr/>
        </p:nvGrpSpPr>
        <p:grpSpPr>
          <a:xfrm>
            <a:off x="4194316" y="1778273"/>
            <a:ext cx="755384" cy="691496"/>
            <a:chOff x="2704005" y="4258781"/>
            <a:chExt cx="342143" cy="362704"/>
          </a:xfrm>
        </p:grpSpPr>
        <p:sp>
          <p:nvSpPr>
            <p:cNvPr id="9247" name="Google Shape;9247;p30"/>
            <p:cNvSpPr/>
            <p:nvPr/>
          </p:nvSpPr>
          <p:spPr>
            <a:xfrm>
              <a:off x="2704005" y="4258781"/>
              <a:ext cx="173543" cy="183554"/>
            </a:xfrm>
            <a:custGeom>
              <a:rect b="b" l="l" r="r" t="t"/>
              <a:pathLst>
                <a:path extrusionOk="0" h="5794" w="5478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8" name="Google Shape;9248;p30"/>
            <p:cNvSpPr/>
            <p:nvPr/>
          </p:nvSpPr>
          <p:spPr>
            <a:xfrm>
              <a:off x="2733816" y="4278961"/>
              <a:ext cx="112052" cy="122633"/>
            </a:xfrm>
            <a:custGeom>
              <a:rect b="b" l="l" r="r" t="t"/>
              <a:pathLst>
                <a:path extrusionOk="0" h="3871" w="3537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9" name="Google Shape;9249;p30"/>
            <p:cNvSpPr/>
            <p:nvPr/>
          </p:nvSpPr>
          <p:spPr>
            <a:xfrm>
              <a:off x="2759445" y="4322711"/>
              <a:ext cx="33993" cy="44542"/>
            </a:xfrm>
            <a:custGeom>
              <a:rect b="b" l="l" r="r" t="t"/>
              <a:pathLst>
                <a:path extrusionOk="0" h="1406" w="1073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0" name="Google Shape;9250;p30"/>
            <p:cNvSpPr/>
            <p:nvPr/>
          </p:nvSpPr>
          <p:spPr>
            <a:xfrm>
              <a:off x="2791885" y="4321951"/>
              <a:ext cx="26073" cy="44922"/>
            </a:xfrm>
            <a:custGeom>
              <a:rect b="b" l="l" r="r" t="t"/>
              <a:pathLst>
                <a:path extrusionOk="0" h="1418" w="823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1" name="Google Shape;9251;p30"/>
            <p:cNvSpPr/>
            <p:nvPr/>
          </p:nvSpPr>
          <p:spPr>
            <a:xfrm>
              <a:off x="2828095" y="4322648"/>
              <a:ext cx="218053" cy="170597"/>
            </a:xfrm>
            <a:custGeom>
              <a:rect b="b" l="l" r="r" t="t"/>
              <a:pathLst>
                <a:path extrusionOk="0" h="5385" w="6883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2" name="Google Shape;9252;p30"/>
            <p:cNvSpPr/>
            <p:nvPr/>
          </p:nvSpPr>
          <p:spPr>
            <a:xfrm>
              <a:off x="2746995" y="4480034"/>
              <a:ext cx="232404" cy="141451"/>
            </a:xfrm>
            <a:custGeom>
              <a:rect b="b" l="l" r="r" t="t"/>
              <a:pathLst>
                <a:path extrusionOk="0" h="4465" w="7336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3" name="Google Shape;9253;p30"/>
            <p:cNvSpPr/>
            <p:nvPr/>
          </p:nvSpPr>
          <p:spPr>
            <a:xfrm>
              <a:off x="2889206" y="4345046"/>
              <a:ext cx="46411" cy="47488"/>
            </a:xfrm>
            <a:custGeom>
              <a:rect b="b" l="l" r="r" t="t"/>
              <a:pathLst>
                <a:path extrusionOk="0" h="1499" w="1465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54" name="Google Shape;9254;p30"/>
          <p:cNvSpPr/>
          <p:nvPr/>
        </p:nvSpPr>
        <p:spPr>
          <a:xfrm>
            <a:off x="6819524" y="1779425"/>
            <a:ext cx="755352" cy="691489"/>
          </a:xfrm>
          <a:custGeom>
            <a:rect b="b" l="l" r="r" t="t"/>
            <a:pathLst>
              <a:path extrusionOk="0" h="11205" w="8775">
                <a:moveTo>
                  <a:pt x="2822" y="846"/>
                </a:moveTo>
                <a:lnTo>
                  <a:pt x="2822" y="2274"/>
                </a:lnTo>
                <a:cubicBezTo>
                  <a:pt x="2822" y="2274"/>
                  <a:pt x="2822" y="2286"/>
                  <a:pt x="2810" y="2286"/>
                </a:cubicBezTo>
                <a:lnTo>
                  <a:pt x="2453" y="2286"/>
                </a:lnTo>
                <a:cubicBezTo>
                  <a:pt x="2453" y="2286"/>
                  <a:pt x="2441" y="2286"/>
                  <a:pt x="2441" y="2274"/>
                </a:cubicBezTo>
                <a:lnTo>
                  <a:pt x="2441" y="1215"/>
                </a:lnTo>
                <a:lnTo>
                  <a:pt x="2453" y="1215"/>
                </a:lnTo>
                <a:cubicBezTo>
                  <a:pt x="2453" y="1155"/>
                  <a:pt x="2477" y="1096"/>
                  <a:pt x="2524" y="1072"/>
                </a:cubicBezTo>
                <a:lnTo>
                  <a:pt x="2822" y="846"/>
                </a:lnTo>
                <a:close/>
                <a:moveTo>
                  <a:pt x="4739" y="322"/>
                </a:moveTo>
                <a:cubicBezTo>
                  <a:pt x="4739" y="322"/>
                  <a:pt x="4763" y="322"/>
                  <a:pt x="4763" y="346"/>
                </a:cubicBezTo>
                <a:lnTo>
                  <a:pt x="4763" y="2274"/>
                </a:lnTo>
                <a:cubicBezTo>
                  <a:pt x="4763" y="2274"/>
                  <a:pt x="4763" y="2286"/>
                  <a:pt x="4739" y="2286"/>
                </a:cubicBezTo>
                <a:lnTo>
                  <a:pt x="4048" y="2286"/>
                </a:lnTo>
                <a:cubicBezTo>
                  <a:pt x="4048" y="2286"/>
                  <a:pt x="4024" y="2286"/>
                  <a:pt x="4024" y="2274"/>
                </a:cubicBezTo>
                <a:lnTo>
                  <a:pt x="4024" y="346"/>
                </a:lnTo>
                <a:cubicBezTo>
                  <a:pt x="4024" y="334"/>
                  <a:pt x="4030" y="328"/>
                  <a:pt x="4033" y="328"/>
                </a:cubicBezTo>
                <a:cubicBezTo>
                  <a:pt x="4036" y="328"/>
                  <a:pt x="4036" y="334"/>
                  <a:pt x="4024" y="346"/>
                </a:cubicBezTo>
                <a:lnTo>
                  <a:pt x="4739" y="322"/>
                </a:lnTo>
                <a:close/>
                <a:moveTo>
                  <a:pt x="5965" y="846"/>
                </a:moveTo>
                <a:lnTo>
                  <a:pt x="6263" y="1072"/>
                </a:lnTo>
                <a:cubicBezTo>
                  <a:pt x="6310" y="1096"/>
                  <a:pt x="6334" y="1155"/>
                  <a:pt x="6334" y="1215"/>
                </a:cubicBezTo>
                <a:lnTo>
                  <a:pt x="6334" y="2274"/>
                </a:lnTo>
                <a:cubicBezTo>
                  <a:pt x="6334" y="2274"/>
                  <a:pt x="6334" y="2286"/>
                  <a:pt x="6322" y="2286"/>
                </a:cubicBezTo>
                <a:lnTo>
                  <a:pt x="5965" y="2286"/>
                </a:lnTo>
                <a:cubicBezTo>
                  <a:pt x="5965" y="2286"/>
                  <a:pt x="5953" y="2286"/>
                  <a:pt x="5953" y="2274"/>
                </a:cubicBezTo>
                <a:lnTo>
                  <a:pt x="5953" y="846"/>
                </a:lnTo>
                <a:close/>
                <a:moveTo>
                  <a:pt x="5072" y="596"/>
                </a:moveTo>
                <a:cubicBezTo>
                  <a:pt x="5263" y="631"/>
                  <a:pt x="5441" y="715"/>
                  <a:pt x="5620" y="822"/>
                </a:cubicBezTo>
                <a:lnTo>
                  <a:pt x="5620" y="2274"/>
                </a:lnTo>
                <a:cubicBezTo>
                  <a:pt x="5620" y="2465"/>
                  <a:pt x="5775" y="2620"/>
                  <a:pt x="5965" y="2620"/>
                </a:cubicBezTo>
                <a:lnTo>
                  <a:pt x="6322" y="2620"/>
                </a:lnTo>
                <a:cubicBezTo>
                  <a:pt x="6513" y="2620"/>
                  <a:pt x="6668" y="2465"/>
                  <a:pt x="6668" y="2274"/>
                </a:cubicBezTo>
                <a:lnTo>
                  <a:pt x="6668" y="1798"/>
                </a:lnTo>
                <a:cubicBezTo>
                  <a:pt x="6870" y="2155"/>
                  <a:pt x="7001" y="2572"/>
                  <a:pt x="7037" y="2989"/>
                </a:cubicBezTo>
                <a:lnTo>
                  <a:pt x="6501" y="2989"/>
                </a:lnTo>
                <a:cubicBezTo>
                  <a:pt x="6406" y="2989"/>
                  <a:pt x="6334" y="3060"/>
                  <a:pt x="6334" y="3155"/>
                </a:cubicBezTo>
                <a:cubicBezTo>
                  <a:pt x="6334" y="3239"/>
                  <a:pt x="6406" y="3310"/>
                  <a:pt x="6501" y="3310"/>
                </a:cubicBezTo>
                <a:lnTo>
                  <a:pt x="6858" y="3310"/>
                </a:lnTo>
                <a:lnTo>
                  <a:pt x="6858" y="3536"/>
                </a:lnTo>
                <a:cubicBezTo>
                  <a:pt x="6799" y="3572"/>
                  <a:pt x="6763" y="3632"/>
                  <a:pt x="6763" y="3691"/>
                </a:cubicBezTo>
                <a:cubicBezTo>
                  <a:pt x="6763" y="3775"/>
                  <a:pt x="6846" y="3846"/>
                  <a:pt x="6929" y="3846"/>
                </a:cubicBezTo>
                <a:cubicBezTo>
                  <a:pt x="7001" y="3846"/>
                  <a:pt x="7084" y="3882"/>
                  <a:pt x="7144" y="3941"/>
                </a:cubicBezTo>
                <a:cubicBezTo>
                  <a:pt x="7203" y="4001"/>
                  <a:pt x="7215" y="4072"/>
                  <a:pt x="7215" y="4144"/>
                </a:cubicBezTo>
                <a:cubicBezTo>
                  <a:pt x="7203" y="4287"/>
                  <a:pt x="7060" y="4406"/>
                  <a:pt x="6918" y="4406"/>
                </a:cubicBezTo>
                <a:lnTo>
                  <a:pt x="6846" y="4406"/>
                </a:lnTo>
                <a:lnTo>
                  <a:pt x="6846" y="4394"/>
                </a:lnTo>
                <a:cubicBezTo>
                  <a:pt x="6846" y="4298"/>
                  <a:pt x="6763" y="4227"/>
                  <a:pt x="6679" y="4227"/>
                </a:cubicBezTo>
                <a:cubicBezTo>
                  <a:pt x="6584" y="4227"/>
                  <a:pt x="6513" y="4298"/>
                  <a:pt x="6513" y="4394"/>
                </a:cubicBezTo>
                <a:cubicBezTo>
                  <a:pt x="6513" y="5096"/>
                  <a:pt x="6156" y="5763"/>
                  <a:pt x="5572" y="6144"/>
                </a:cubicBezTo>
                <a:lnTo>
                  <a:pt x="5572" y="6108"/>
                </a:lnTo>
                <a:lnTo>
                  <a:pt x="5489" y="5370"/>
                </a:lnTo>
                <a:cubicBezTo>
                  <a:pt x="5441" y="5013"/>
                  <a:pt x="5155" y="4763"/>
                  <a:pt x="4798" y="4763"/>
                </a:cubicBezTo>
                <a:lnTo>
                  <a:pt x="3989" y="4763"/>
                </a:lnTo>
                <a:cubicBezTo>
                  <a:pt x="3631" y="4763"/>
                  <a:pt x="3334" y="5025"/>
                  <a:pt x="3298" y="5370"/>
                </a:cubicBezTo>
                <a:lnTo>
                  <a:pt x="3215" y="6108"/>
                </a:lnTo>
                <a:lnTo>
                  <a:pt x="3215" y="6144"/>
                </a:lnTo>
                <a:cubicBezTo>
                  <a:pt x="2977" y="5965"/>
                  <a:pt x="2774" y="5763"/>
                  <a:pt x="2619" y="5525"/>
                </a:cubicBezTo>
                <a:cubicBezTo>
                  <a:pt x="2393" y="5180"/>
                  <a:pt x="2274" y="4787"/>
                  <a:pt x="2274" y="4370"/>
                </a:cubicBezTo>
                <a:cubicBezTo>
                  <a:pt x="2274" y="4287"/>
                  <a:pt x="2203" y="4203"/>
                  <a:pt x="2107" y="4203"/>
                </a:cubicBezTo>
                <a:cubicBezTo>
                  <a:pt x="2024" y="4203"/>
                  <a:pt x="1941" y="4287"/>
                  <a:pt x="1941" y="4370"/>
                </a:cubicBezTo>
                <a:lnTo>
                  <a:pt x="1941" y="4394"/>
                </a:lnTo>
                <a:lnTo>
                  <a:pt x="1846" y="4394"/>
                </a:lnTo>
                <a:cubicBezTo>
                  <a:pt x="1762" y="4394"/>
                  <a:pt x="1691" y="4358"/>
                  <a:pt x="1631" y="4298"/>
                </a:cubicBezTo>
                <a:cubicBezTo>
                  <a:pt x="1572" y="4239"/>
                  <a:pt x="1560" y="4167"/>
                  <a:pt x="1560" y="4096"/>
                </a:cubicBezTo>
                <a:cubicBezTo>
                  <a:pt x="1572" y="3953"/>
                  <a:pt x="1703" y="3834"/>
                  <a:pt x="1857" y="3834"/>
                </a:cubicBezTo>
                <a:cubicBezTo>
                  <a:pt x="1941" y="3834"/>
                  <a:pt x="2024" y="3763"/>
                  <a:pt x="2024" y="3667"/>
                </a:cubicBezTo>
                <a:cubicBezTo>
                  <a:pt x="2024" y="3596"/>
                  <a:pt x="1976" y="3536"/>
                  <a:pt x="1905" y="3525"/>
                </a:cubicBezTo>
                <a:lnTo>
                  <a:pt x="1905" y="3310"/>
                </a:lnTo>
                <a:lnTo>
                  <a:pt x="5775" y="3310"/>
                </a:lnTo>
                <a:cubicBezTo>
                  <a:pt x="5858" y="3310"/>
                  <a:pt x="5929" y="3239"/>
                  <a:pt x="5929" y="3155"/>
                </a:cubicBezTo>
                <a:cubicBezTo>
                  <a:pt x="5929" y="3060"/>
                  <a:pt x="5858" y="2989"/>
                  <a:pt x="5775" y="2989"/>
                </a:cubicBezTo>
                <a:lnTo>
                  <a:pt x="1726" y="2989"/>
                </a:lnTo>
                <a:cubicBezTo>
                  <a:pt x="1750" y="2572"/>
                  <a:pt x="1869" y="2155"/>
                  <a:pt x="2096" y="1798"/>
                </a:cubicBezTo>
                <a:lnTo>
                  <a:pt x="2096" y="2274"/>
                </a:lnTo>
                <a:cubicBezTo>
                  <a:pt x="2096" y="2465"/>
                  <a:pt x="2238" y="2620"/>
                  <a:pt x="2441" y="2620"/>
                </a:cubicBezTo>
                <a:lnTo>
                  <a:pt x="2798" y="2620"/>
                </a:lnTo>
                <a:cubicBezTo>
                  <a:pt x="2989" y="2620"/>
                  <a:pt x="3131" y="2465"/>
                  <a:pt x="3131" y="2274"/>
                </a:cubicBezTo>
                <a:lnTo>
                  <a:pt x="3131" y="822"/>
                </a:lnTo>
                <a:cubicBezTo>
                  <a:pt x="3310" y="727"/>
                  <a:pt x="3489" y="655"/>
                  <a:pt x="3691" y="596"/>
                </a:cubicBezTo>
                <a:lnTo>
                  <a:pt x="3691" y="2274"/>
                </a:lnTo>
                <a:cubicBezTo>
                  <a:pt x="3691" y="2465"/>
                  <a:pt x="3834" y="2620"/>
                  <a:pt x="4024" y="2620"/>
                </a:cubicBezTo>
                <a:lnTo>
                  <a:pt x="4727" y="2620"/>
                </a:lnTo>
                <a:cubicBezTo>
                  <a:pt x="4917" y="2620"/>
                  <a:pt x="5072" y="2465"/>
                  <a:pt x="5072" y="2274"/>
                </a:cubicBezTo>
                <a:lnTo>
                  <a:pt x="5072" y="596"/>
                </a:lnTo>
                <a:close/>
                <a:moveTo>
                  <a:pt x="4822" y="5072"/>
                </a:moveTo>
                <a:cubicBezTo>
                  <a:pt x="5001" y="5072"/>
                  <a:pt x="5155" y="5203"/>
                  <a:pt x="5179" y="5406"/>
                </a:cubicBezTo>
                <a:lnTo>
                  <a:pt x="5263" y="6144"/>
                </a:lnTo>
                <a:cubicBezTo>
                  <a:pt x="5263" y="6275"/>
                  <a:pt x="5191" y="6430"/>
                  <a:pt x="5060" y="6501"/>
                </a:cubicBezTo>
                <a:lnTo>
                  <a:pt x="4560" y="6739"/>
                </a:lnTo>
                <a:cubicBezTo>
                  <a:pt x="4513" y="6763"/>
                  <a:pt x="4459" y="6775"/>
                  <a:pt x="4404" y="6775"/>
                </a:cubicBezTo>
                <a:cubicBezTo>
                  <a:pt x="4349" y="6775"/>
                  <a:pt x="4292" y="6763"/>
                  <a:pt x="4239" y="6739"/>
                </a:cubicBezTo>
                <a:lnTo>
                  <a:pt x="3751" y="6501"/>
                </a:lnTo>
                <a:cubicBezTo>
                  <a:pt x="3608" y="6430"/>
                  <a:pt x="3536" y="6299"/>
                  <a:pt x="3548" y="6144"/>
                </a:cubicBezTo>
                <a:lnTo>
                  <a:pt x="3643" y="5406"/>
                </a:lnTo>
                <a:cubicBezTo>
                  <a:pt x="3655" y="5227"/>
                  <a:pt x="3822" y="5072"/>
                  <a:pt x="4001" y="5072"/>
                </a:cubicBezTo>
                <a:close/>
                <a:moveTo>
                  <a:pt x="5489" y="6561"/>
                </a:moveTo>
                <a:lnTo>
                  <a:pt x="5489" y="7120"/>
                </a:lnTo>
                <a:cubicBezTo>
                  <a:pt x="5489" y="7370"/>
                  <a:pt x="5620" y="7608"/>
                  <a:pt x="5822" y="7716"/>
                </a:cubicBezTo>
                <a:cubicBezTo>
                  <a:pt x="5465" y="8168"/>
                  <a:pt x="4953" y="8418"/>
                  <a:pt x="4405" y="8418"/>
                </a:cubicBezTo>
                <a:cubicBezTo>
                  <a:pt x="3846" y="8418"/>
                  <a:pt x="3334" y="8168"/>
                  <a:pt x="3000" y="7739"/>
                </a:cubicBezTo>
                <a:cubicBezTo>
                  <a:pt x="3215" y="7620"/>
                  <a:pt x="3346" y="7394"/>
                  <a:pt x="3346" y="7144"/>
                </a:cubicBezTo>
                <a:lnTo>
                  <a:pt x="3346" y="6573"/>
                </a:lnTo>
                <a:lnTo>
                  <a:pt x="3370" y="6573"/>
                </a:lnTo>
                <a:cubicBezTo>
                  <a:pt x="3429" y="6668"/>
                  <a:pt x="3524" y="6727"/>
                  <a:pt x="3608" y="6787"/>
                </a:cubicBezTo>
                <a:lnTo>
                  <a:pt x="4096" y="7025"/>
                </a:lnTo>
                <a:cubicBezTo>
                  <a:pt x="4203" y="7073"/>
                  <a:pt x="4310" y="7096"/>
                  <a:pt x="4417" y="7096"/>
                </a:cubicBezTo>
                <a:cubicBezTo>
                  <a:pt x="4513" y="7096"/>
                  <a:pt x="4620" y="7073"/>
                  <a:pt x="4727" y="7025"/>
                </a:cubicBezTo>
                <a:lnTo>
                  <a:pt x="5215" y="6787"/>
                </a:lnTo>
                <a:cubicBezTo>
                  <a:pt x="5322" y="6739"/>
                  <a:pt x="5394" y="6668"/>
                  <a:pt x="5453" y="6573"/>
                </a:cubicBezTo>
                <a:cubicBezTo>
                  <a:pt x="5465" y="6573"/>
                  <a:pt x="5465" y="6573"/>
                  <a:pt x="5489" y="6561"/>
                </a:cubicBezTo>
                <a:close/>
                <a:moveTo>
                  <a:pt x="2298" y="7966"/>
                </a:moveTo>
                <a:lnTo>
                  <a:pt x="2298" y="9299"/>
                </a:lnTo>
                <a:lnTo>
                  <a:pt x="2107" y="9299"/>
                </a:lnTo>
                <a:cubicBezTo>
                  <a:pt x="1976" y="9299"/>
                  <a:pt x="1857" y="9347"/>
                  <a:pt x="1750" y="9406"/>
                </a:cubicBezTo>
                <a:lnTo>
                  <a:pt x="1750" y="8120"/>
                </a:lnTo>
                <a:lnTo>
                  <a:pt x="2298" y="7966"/>
                </a:lnTo>
                <a:close/>
                <a:moveTo>
                  <a:pt x="6501" y="7966"/>
                </a:moveTo>
                <a:lnTo>
                  <a:pt x="7049" y="8120"/>
                </a:lnTo>
                <a:lnTo>
                  <a:pt x="7049" y="9406"/>
                </a:lnTo>
                <a:cubicBezTo>
                  <a:pt x="6941" y="9347"/>
                  <a:pt x="6822" y="9299"/>
                  <a:pt x="6691" y="9299"/>
                </a:cubicBezTo>
                <a:lnTo>
                  <a:pt x="6501" y="9299"/>
                </a:lnTo>
                <a:lnTo>
                  <a:pt x="6501" y="7966"/>
                </a:lnTo>
                <a:close/>
                <a:moveTo>
                  <a:pt x="4048" y="0"/>
                </a:moveTo>
                <a:cubicBezTo>
                  <a:pt x="3881" y="0"/>
                  <a:pt x="3762" y="96"/>
                  <a:pt x="3715" y="250"/>
                </a:cubicBezTo>
                <a:cubicBezTo>
                  <a:pt x="3477" y="310"/>
                  <a:pt x="3239" y="381"/>
                  <a:pt x="3036" y="500"/>
                </a:cubicBezTo>
                <a:cubicBezTo>
                  <a:pt x="3012" y="500"/>
                  <a:pt x="3012" y="488"/>
                  <a:pt x="3000" y="488"/>
                </a:cubicBezTo>
                <a:cubicBezTo>
                  <a:pt x="2965" y="468"/>
                  <a:pt x="2922" y="456"/>
                  <a:pt x="2878" y="456"/>
                </a:cubicBezTo>
                <a:cubicBezTo>
                  <a:pt x="2819" y="456"/>
                  <a:pt x="2757" y="477"/>
                  <a:pt x="2703" y="524"/>
                </a:cubicBezTo>
                <a:lnTo>
                  <a:pt x="2322" y="798"/>
                </a:lnTo>
                <a:cubicBezTo>
                  <a:pt x="2179" y="905"/>
                  <a:pt x="2107" y="1060"/>
                  <a:pt x="2107" y="1215"/>
                </a:cubicBezTo>
                <a:lnTo>
                  <a:pt x="2107" y="1227"/>
                </a:lnTo>
                <a:cubicBezTo>
                  <a:pt x="1691" y="1727"/>
                  <a:pt x="1453" y="2346"/>
                  <a:pt x="1405" y="2989"/>
                </a:cubicBezTo>
                <a:lnTo>
                  <a:pt x="1214" y="2989"/>
                </a:lnTo>
                <a:cubicBezTo>
                  <a:pt x="1131" y="2989"/>
                  <a:pt x="1048" y="3060"/>
                  <a:pt x="1048" y="3155"/>
                </a:cubicBezTo>
                <a:cubicBezTo>
                  <a:pt x="1048" y="3239"/>
                  <a:pt x="1131" y="3310"/>
                  <a:pt x="1214" y="3310"/>
                </a:cubicBezTo>
                <a:lnTo>
                  <a:pt x="1572" y="3310"/>
                </a:lnTo>
                <a:lnTo>
                  <a:pt x="1572" y="3584"/>
                </a:lnTo>
                <a:cubicBezTo>
                  <a:pt x="1381" y="3667"/>
                  <a:pt x="1250" y="3846"/>
                  <a:pt x="1226" y="4060"/>
                </a:cubicBezTo>
                <a:cubicBezTo>
                  <a:pt x="1214" y="4227"/>
                  <a:pt x="1274" y="4406"/>
                  <a:pt x="1381" y="4525"/>
                </a:cubicBezTo>
                <a:cubicBezTo>
                  <a:pt x="1500" y="4644"/>
                  <a:pt x="1667" y="4715"/>
                  <a:pt x="1822" y="4715"/>
                </a:cubicBezTo>
                <a:lnTo>
                  <a:pt x="1941" y="4715"/>
                </a:lnTo>
                <a:cubicBezTo>
                  <a:pt x="1988" y="5060"/>
                  <a:pt x="2119" y="5394"/>
                  <a:pt x="2298" y="5691"/>
                </a:cubicBezTo>
                <a:cubicBezTo>
                  <a:pt x="2477" y="5965"/>
                  <a:pt x="2703" y="6203"/>
                  <a:pt x="2977" y="6382"/>
                </a:cubicBezTo>
                <a:lnTo>
                  <a:pt x="2977" y="7144"/>
                </a:lnTo>
                <a:cubicBezTo>
                  <a:pt x="2977" y="7311"/>
                  <a:pt x="2869" y="7442"/>
                  <a:pt x="2715" y="7477"/>
                </a:cubicBezTo>
                <a:lnTo>
                  <a:pt x="869" y="8037"/>
                </a:lnTo>
                <a:cubicBezTo>
                  <a:pt x="357" y="8180"/>
                  <a:pt x="0" y="8656"/>
                  <a:pt x="0" y="9192"/>
                </a:cubicBezTo>
                <a:lnTo>
                  <a:pt x="0" y="11037"/>
                </a:lnTo>
                <a:cubicBezTo>
                  <a:pt x="0" y="11133"/>
                  <a:pt x="71" y="11204"/>
                  <a:pt x="155" y="11204"/>
                </a:cubicBezTo>
                <a:cubicBezTo>
                  <a:pt x="250" y="11204"/>
                  <a:pt x="322" y="11133"/>
                  <a:pt x="322" y="11037"/>
                </a:cubicBezTo>
                <a:lnTo>
                  <a:pt x="322" y="9192"/>
                </a:lnTo>
                <a:cubicBezTo>
                  <a:pt x="322" y="8811"/>
                  <a:pt x="595" y="8454"/>
                  <a:pt x="964" y="8347"/>
                </a:cubicBezTo>
                <a:lnTo>
                  <a:pt x="1393" y="8216"/>
                </a:lnTo>
                <a:lnTo>
                  <a:pt x="1393" y="11037"/>
                </a:lnTo>
                <a:cubicBezTo>
                  <a:pt x="1393" y="11133"/>
                  <a:pt x="1465" y="11204"/>
                  <a:pt x="1560" y="11204"/>
                </a:cubicBezTo>
                <a:cubicBezTo>
                  <a:pt x="1643" y="11204"/>
                  <a:pt x="1715" y="11133"/>
                  <a:pt x="1715" y="11037"/>
                </a:cubicBezTo>
                <a:lnTo>
                  <a:pt x="1715" y="9978"/>
                </a:lnTo>
                <a:cubicBezTo>
                  <a:pt x="1715" y="9787"/>
                  <a:pt x="1881" y="9621"/>
                  <a:pt x="2084" y="9621"/>
                </a:cubicBezTo>
                <a:lnTo>
                  <a:pt x="2774" y="9621"/>
                </a:lnTo>
                <a:cubicBezTo>
                  <a:pt x="2869" y="9621"/>
                  <a:pt x="2941" y="9549"/>
                  <a:pt x="2941" y="9466"/>
                </a:cubicBezTo>
                <a:cubicBezTo>
                  <a:pt x="2941" y="9371"/>
                  <a:pt x="2869" y="9299"/>
                  <a:pt x="2774" y="9299"/>
                </a:cubicBezTo>
                <a:lnTo>
                  <a:pt x="2584" y="9299"/>
                </a:lnTo>
                <a:lnTo>
                  <a:pt x="2584" y="7858"/>
                </a:lnTo>
                <a:lnTo>
                  <a:pt x="2631" y="7835"/>
                </a:lnTo>
                <a:cubicBezTo>
                  <a:pt x="3012" y="8406"/>
                  <a:pt x="3655" y="8751"/>
                  <a:pt x="4358" y="8751"/>
                </a:cubicBezTo>
                <a:cubicBezTo>
                  <a:pt x="5060" y="8751"/>
                  <a:pt x="5679" y="8406"/>
                  <a:pt x="6084" y="7835"/>
                </a:cubicBezTo>
                <a:lnTo>
                  <a:pt x="6120" y="7858"/>
                </a:lnTo>
                <a:lnTo>
                  <a:pt x="6120" y="9299"/>
                </a:lnTo>
                <a:lnTo>
                  <a:pt x="3477" y="9299"/>
                </a:lnTo>
                <a:cubicBezTo>
                  <a:pt x="3381" y="9299"/>
                  <a:pt x="3310" y="9371"/>
                  <a:pt x="3310" y="9466"/>
                </a:cubicBezTo>
                <a:cubicBezTo>
                  <a:pt x="3310" y="9549"/>
                  <a:pt x="3381" y="9621"/>
                  <a:pt x="3477" y="9621"/>
                </a:cubicBezTo>
                <a:lnTo>
                  <a:pt x="6632" y="9621"/>
                </a:lnTo>
                <a:cubicBezTo>
                  <a:pt x="6822" y="9621"/>
                  <a:pt x="6989" y="9787"/>
                  <a:pt x="6989" y="9978"/>
                </a:cubicBezTo>
                <a:lnTo>
                  <a:pt x="6989" y="11037"/>
                </a:lnTo>
                <a:cubicBezTo>
                  <a:pt x="6989" y="11133"/>
                  <a:pt x="7060" y="11204"/>
                  <a:pt x="7156" y="11204"/>
                </a:cubicBezTo>
                <a:cubicBezTo>
                  <a:pt x="7239" y="11204"/>
                  <a:pt x="7310" y="11133"/>
                  <a:pt x="7310" y="11037"/>
                </a:cubicBezTo>
                <a:lnTo>
                  <a:pt x="7310" y="8216"/>
                </a:lnTo>
                <a:lnTo>
                  <a:pt x="7751" y="8347"/>
                </a:lnTo>
                <a:cubicBezTo>
                  <a:pt x="8120" y="8454"/>
                  <a:pt x="8382" y="8811"/>
                  <a:pt x="8382" y="9192"/>
                </a:cubicBezTo>
                <a:lnTo>
                  <a:pt x="8382" y="11037"/>
                </a:lnTo>
                <a:cubicBezTo>
                  <a:pt x="8382" y="11133"/>
                  <a:pt x="8465" y="11204"/>
                  <a:pt x="8549" y="11204"/>
                </a:cubicBezTo>
                <a:cubicBezTo>
                  <a:pt x="8644" y="11204"/>
                  <a:pt x="8715" y="11133"/>
                  <a:pt x="8715" y="11037"/>
                </a:cubicBezTo>
                <a:lnTo>
                  <a:pt x="8715" y="9192"/>
                </a:lnTo>
                <a:cubicBezTo>
                  <a:pt x="8775" y="8656"/>
                  <a:pt x="8418" y="8180"/>
                  <a:pt x="7894" y="8037"/>
                </a:cubicBezTo>
                <a:lnTo>
                  <a:pt x="6048" y="7489"/>
                </a:lnTo>
                <a:cubicBezTo>
                  <a:pt x="5906" y="7442"/>
                  <a:pt x="5798" y="7287"/>
                  <a:pt x="5798" y="7144"/>
                </a:cubicBezTo>
                <a:lnTo>
                  <a:pt x="5798" y="6382"/>
                </a:lnTo>
                <a:cubicBezTo>
                  <a:pt x="6358" y="6001"/>
                  <a:pt x="6739" y="5382"/>
                  <a:pt x="6822" y="4715"/>
                </a:cubicBezTo>
                <a:lnTo>
                  <a:pt x="6929" y="4715"/>
                </a:lnTo>
                <a:cubicBezTo>
                  <a:pt x="7263" y="4715"/>
                  <a:pt x="7525" y="4477"/>
                  <a:pt x="7561" y="4179"/>
                </a:cubicBezTo>
                <a:cubicBezTo>
                  <a:pt x="7572" y="4013"/>
                  <a:pt x="7513" y="3834"/>
                  <a:pt x="7406" y="3715"/>
                </a:cubicBezTo>
                <a:cubicBezTo>
                  <a:pt x="7346" y="3656"/>
                  <a:pt x="7287" y="3608"/>
                  <a:pt x="7215" y="3572"/>
                </a:cubicBezTo>
                <a:lnTo>
                  <a:pt x="7215" y="3310"/>
                </a:lnTo>
                <a:lnTo>
                  <a:pt x="7572" y="3310"/>
                </a:lnTo>
                <a:cubicBezTo>
                  <a:pt x="7656" y="3310"/>
                  <a:pt x="7739" y="3239"/>
                  <a:pt x="7739" y="3155"/>
                </a:cubicBezTo>
                <a:cubicBezTo>
                  <a:pt x="7739" y="3060"/>
                  <a:pt x="7656" y="2989"/>
                  <a:pt x="7572" y="2989"/>
                </a:cubicBezTo>
                <a:lnTo>
                  <a:pt x="7382" y="2989"/>
                </a:lnTo>
                <a:cubicBezTo>
                  <a:pt x="7346" y="2346"/>
                  <a:pt x="7096" y="1727"/>
                  <a:pt x="6679" y="1227"/>
                </a:cubicBezTo>
                <a:lnTo>
                  <a:pt x="6679" y="1215"/>
                </a:lnTo>
                <a:cubicBezTo>
                  <a:pt x="6679" y="1048"/>
                  <a:pt x="6608" y="905"/>
                  <a:pt x="6465" y="798"/>
                </a:cubicBezTo>
                <a:lnTo>
                  <a:pt x="6084" y="524"/>
                </a:lnTo>
                <a:cubicBezTo>
                  <a:pt x="6024" y="487"/>
                  <a:pt x="5964" y="463"/>
                  <a:pt x="5900" y="463"/>
                </a:cubicBezTo>
                <a:cubicBezTo>
                  <a:pt x="5864" y="463"/>
                  <a:pt x="5826" y="471"/>
                  <a:pt x="5786" y="488"/>
                </a:cubicBezTo>
                <a:cubicBezTo>
                  <a:pt x="5775" y="488"/>
                  <a:pt x="5775" y="500"/>
                  <a:pt x="5751" y="500"/>
                </a:cubicBezTo>
                <a:cubicBezTo>
                  <a:pt x="5536" y="381"/>
                  <a:pt x="5310" y="310"/>
                  <a:pt x="5072" y="250"/>
                </a:cubicBezTo>
                <a:cubicBezTo>
                  <a:pt x="5024" y="96"/>
                  <a:pt x="4905" y="0"/>
                  <a:pt x="473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8" name="Shape 9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9" name="Google Shape;9259;p31"/>
          <p:cNvSpPr/>
          <p:nvPr/>
        </p:nvSpPr>
        <p:spPr>
          <a:xfrm>
            <a:off x="669900" y="1518300"/>
            <a:ext cx="7804200" cy="362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0" name="Google Shape;9260;p31"/>
          <p:cNvSpPr txBox="1"/>
          <p:nvPr>
            <p:ph type="title"/>
          </p:nvPr>
        </p:nvSpPr>
        <p:spPr>
          <a:xfrm>
            <a:off x="931650" y="12305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lt1"/>
                </a:solidFill>
              </a:rPr>
              <a:t>Project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61" name="Google Shape;9261;p31"/>
          <p:cNvSpPr txBox="1"/>
          <p:nvPr>
            <p:ph idx="1" type="body"/>
          </p:nvPr>
        </p:nvSpPr>
        <p:spPr>
          <a:xfrm>
            <a:off x="826650" y="1930975"/>
            <a:ext cx="36405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El presente prototipo busca generar un sistema de cerradura inteligente enfocado en el ámbito de seguridad biométrica y control de acceso. De modo que trabajando en conjunto las  herramientas necesarias pueda lograr un prototipo de seguridad avanzado con el cual se podrá acceder al hogar o el lugar en donde se coloque el prototipo. Este incluirá un sistema que evite el robo de información.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262" name="Google Shape;9262;p31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Descripción</a:t>
            </a:r>
            <a:r>
              <a:rPr lang="en"/>
              <a:t> del Proyecto</a:t>
            </a:r>
            <a:endParaRPr/>
          </a:p>
        </p:txBody>
      </p:sp>
      <p:grpSp>
        <p:nvGrpSpPr>
          <p:cNvPr id="9263" name="Google Shape;9263;p31"/>
          <p:cNvGrpSpPr/>
          <p:nvPr/>
        </p:nvGrpSpPr>
        <p:grpSpPr>
          <a:xfrm>
            <a:off x="5719717" y="675589"/>
            <a:ext cx="1223788" cy="21378"/>
            <a:chOff x="3096700" y="3484425"/>
            <a:chExt cx="719875" cy="12575"/>
          </a:xfrm>
        </p:grpSpPr>
        <p:sp>
          <p:nvSpPr>
            <p:cNvPr id="9264" name="Google Shape;9264;p31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5" name="Google Shape;9265;p31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6" name="Google Shape;9266;p31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7" name="Google Shape;9267;p31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8" name="Google Shape;9268;p31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9" name="Google Shape;9269;p31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0" name="Google Shape;9270;p31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1" name="Google Shape;9271;p31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2" name="Google Shape;9272;p31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3" name="Google Shape;9273;p31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4" name="Google Shape;9274;p31"/>
          <p:cNvGrpSpPr/>
          <p:nvPr/>
        </p:nvGrpSpPr>
        <p:grpSpPr>
          <a:xfrm>
            <a:off x="2200504" y="675589"/>
            <a:ext cx="1223745" cy="21378"/>
            <a:chOff x="2940000" y="3484425"/>
            <a:chExt cx="719850" cy="12575"/>
          </a:xfrm>
        </p:grpSpPr>
        <p:sp>
          <p:nvSpPr>
            <p:cNvPr id="9275" name="Google Shape;9275;p31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6" name="Google Shape;9276;p31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7" name="Google Shape;9277;p31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8" name="Google Shape;9278;p31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9" name="Google Shape;9279;p31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0" name="Google Shape;9280;p31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1" name="Google Shape;9281;p31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2" name="Google Shape;9282;p31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3" name="Google Shape;9283;p31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4" name="Google Shape;9284;p31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5" name="Google Shape;9285;p31"/>
          <p:cNvGrpSpPr/>
          <p:nvPr/>
        </p:nvGrpSpPr>
        <p:grpSpPr>
          <a:xfrm>
            <a:off x="8282000" y="1820191"/>
            <a:ext cx="349968" cy="2052568"/>
            <a:chOff x="1037125" y="2236325"/>
            <a:chExt cx="149100" cy="874475"/>
          </a:xfrm>
        </p:grpSpPr>
        <p:sp>
          <p:nvSpPr>
            <p:cNvPr id="9286" name="Google Shape;9286;p31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7" name="Google Shape;9287;p31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8" name="Google Shape;9288;p31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9" name="Google Shape;9289;p31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0" name="Google Shape;9290;p31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1" name="Google Shape;9291;p31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2" name="Google Shape;9292;p31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3" name="Google Shape;9293;p31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4" name="Google Shape;9294;p31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5" name="Google Shape;9295;p31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6" name="Google Shape;9296;p31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7" name="Google Shape;9297;p31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8" name="Google Shape;9298;p31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9" name="Google Shape;9299;p31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0" name="Google Shape;9300;p31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1" name="Google Shape;9301;p31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2" name="Google Shape;9302;p31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3" name="Google Shape;9303;p31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4" name="Google Shape;9304;p31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5" name="Google Shape;9305;p31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6" name="Google Shape;9306;p31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7" name="Google Shape;9307;p31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8" name="Google Shape;9308;p31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9" name="Google Shape;9309;p31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0" name="Google Shape;9310;p31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1" name="Google Shape;9311;p31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2" name="Google Shape;9312;p31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3" name="Google Shape;9313;p31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4" name="Google Shape;9314;p31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5" name="Google Shape;9315;p31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6" name="Google Shape;9316;p31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7" name="Google Shape;9317;p31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8" name="Google Shape;9318;p31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9" name="Google Shape;9319;p31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0" name="Google Shape;9320;p31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1" name="Google Shape;9321;p31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22" name="Google Shape;9322;p31"/>
          <p:cNvPicPr preferRelativeResize="0"/>
          <p:nvPr/>
        </p:nvPicPr>
        <p:blipFill rotWithShape="1">
          <a:blip r:embed="rId3">
            <a:alphaModFix/>
          </a:blip>
          <a:srcRect b="0" l="7604" r="7613" t="0"/>
          <a:stretch/>
        </p:blipFill>
        <p:spPr>
          <a:xfrm>
            <a:off x="4606850" y="1930975"/>
            <a:ext cx="3535450" cy="238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6" name="Shape 9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7" name="Google Shape;9327;p32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Productos</a:t>
            </a:r>
            <a:endParaRPr/>
          </a:p>
        </p:txBody>
      </p:sp>
      <p:grpSp>
        <p:nvGrpSpPr>
          <p:cNvPr id="9328" name="Google Shape;9328;p32"/>
          <p:cNvGrpSpPr/>
          <p:nvPr/>
        </p:nvGrpSpPr>
        <p:grpSpPr>
          <a:xfrm>
            <a:off x="5453327" y="675589"/>
            <a:ext cx="1490178" cy="21378"/>
            <a:chOff x="2940000" y="3484425"/>
            <a:chExt cx="876575" cy="12575"/>
          </a:xfrm>
        </p:grpSpPr>
        <p:sp>
          <p:nvSpPr>
            <p:cNvPr id="9329" name="Google Shape;9329;p3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0" name="Google Shape;9330;p3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1" name="Google Shape;9331;p3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2" name="Google Shape;9332;p3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3" name="Google Shape;9333;p3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4" name="Google Shape;9334;p3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5" name="Google Shape;9335;p3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6" name="Google Shape;9336;p3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7" name="Google Shape;9337;p3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8" name="Google Shape;9338;p3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9" name="Google Shape;9339;p3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0" name="Google Shape;9340;p3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41" name="Google Shape;9341;p32"/>
          <p:cNvGrpSpPr/>
          <p:nvPr/>
        </p:nvGrpSpPr>
        <p:grpSpPr>
          <a:xfrm>
            <a:off x="2200502" y="675589"/>
            <a:ext cx="1490178" cy="21378"/>
            <a:chOff x="2940000" y="3484425"/>
            <a:chExt cx="876575" cy="12575"/>
          </a:xfrm>
        </p:grpSpPr>
        <p:sp>
          <p:nvSpPr>
            <p:cNvPr id="9342" name="Google Shape;9342;p3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3" name="Google Shape;9343;p3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4" name="Google Shape;9344;p3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5" name="Google Shape;9345;p3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6" name="Google Shape;9346;p3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7" name="Google Shape;9347;p3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8" name="Google Shape;9348;p3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9" name="Google Shape;9349;p3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0" name="Google Shape;9350;p3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1" name="Google Shape;9351;p3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2" name="Google Shape;9352;p3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3" name="Google Shape;9353;p3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54" name="Google Shape;9354;p32"/>
          <p:cNvSpPr txBox="1"/>
          <p:nvPr>
            <p:ph type="title"/>
          </p:nvPr>
        </p:nvSpPr>
        <p:spPr>
          <a:xfrm>
            <a:off x="1056088" y="2324179"/>
            <a:ext cx="1962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ESP32-CAM</a:t>
            </a:r>
            <a:endParaRPr/>
          </a:p>
        </p:txBody>
      </p:sp>
      <p:pic>
        <p:nvPicPr>
          <p:cNvPr id="9355" name="Google Shape;93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52" y="802341"/>
            <a:ext cx="1784175" cy="143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6" name="Google Shape;93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475" y="831438"/>
            <a:ext cx="1784174" cy="117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7" name="Google Shape;93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425" y="932725"/>
            <a:ext cx="2245499" cy="13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8" name="Google Shape;93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100" y="2923600"/>
            <a:ext cx="2245500" cy="168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9" name="Google Shape;935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1125" y="2923600"/>
            <a:ext cx="1681750" cy="16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60" name="Google Shape;9360;p32"/>
          <p:cNvSpPr txBox="1"/>
          <p:nvPr>
            <p:ph type="title"/>
          </p:nvPr>
        </p:nvSpPr>
        <p:spPr>
          <a:xfrm>
            <a:off x="3550400" y="2324179"/>
            <a:ext cx="1962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Lector RFID</a:t>
            </a:r>
            <a:endParaRPr/>
          </a:p>
        </p:txBody>
      </p:sp>
      <p:sp>
        <p:nvSpPr>
          <p:cNvPr id="9361" name="Google Shape;9361;p32"/>
          <p:cNvSpPr txBox="1"/>
          <p:nvPr>
            <p:ph type="title"/>
          </p:nvPr>
        </p:nvSpPr>
        <p:spPr>
          <a:xfrm>
            <a:off x="6336025" y="2324179"/>
            <a:ext cx="1962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Raspberry pi 4</a:t>
            </a:r>
            <a:endParaRPr/>
          </a:p>
        </p:txBody>
      </p:sp>
      <p:sp>
        <p:nvSpPr>
          <p:cNvPr id="9362" name="Google Shape;9362;p32"/>
          <p:cNvSpPr txBox="1"/>
          <p:nvPr>
            <p:ph type="title"/>
          </p:nvPr>
        </p:nvSpPr>
        <p:spPr>
          <a:xfrm>
            <a:off x="931750" y="4605350"/>
            <a:ext cx="249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Cerradura </a:t>
            </a:r>
            <a:r>
              <a:rPr lang="en"/>
              <a:t>electronica</a:t>
            </a:r>
            <a:r>
              <a:rPr lang="en"/>
              <a:t> </a:t>
            </a:r>
            <a:endParaRPr/>
          </a:p>
        </p:txBody>
      </p:sp>
      <p:sp>
        <p:nvSpPr>
          <p:cNvPr id="9363" name="Google Shape;9363;p32"/>
          <p:cNvSpPr txBox="1"/>
          <p:nvPr>
            <p:ph type="title"/>
          </p:nvPr>
        </p:nvSpPr>
        <p:spPr>
          <a:xfrm>
            <a:off x="3690677" y="4605350"/>
            <a:ext cx="2245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Cables</a:t>
            </a:r>
            <a:r>
              <a:rPr lang="en"/>
              <a:t> de puente</a:t>
            </a:r>
            <a:endParaRPr/>
          </a:p>
        </p:txBody>
      </p:sp>
      <p:pic>
        <p:nvPicPr>
          <p:cNvPr id="9364" name="Google Shape;9364;p32"/>
          <p:cNvPicPr preferRelativeResize="0"/>
          <p:nvPr/>
        </p:nvPicPr>
        <p:blipFill rotWithShape="1">
          <a:blip r:embed="rId8">
            <a:alphaModFix/>
          </a:blip>
          <a:srcRect b="14291" l="8468" r="9078" t="8915"/>
          <a:stretch/>
        </p:blipFill>
        <p:spPr>
          <a:xfrm>
            <a:off x="6430500" y="2862075"/>
            <a:ext cx="1784175" cy="166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365" name="Google Shape;9365;p32"/>
          <p:cNvSpPr txBox="1"/>
          <p:nvPr>
            <p:ph type="title"/>
          </p:nvPr>
        </p:nvSpPr>
        <p:spPr>
          <a:xfrm>
            <a:off x="6325252" y="4605350"/>
            <a:ext cx="2245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Modulo revelador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9" name="Shape 9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Google Shape;9370;p3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Servicios </a:t>
            </a:r>
            <a:endParaRPr/>
          </a:p>
        </p:txBody>
      </p:sp>
      <p:grpSp>
        <p:nvGrpSpPr>
          <p:cNvPr id="9371" name="Google Shape;9371;p33"/>
          <p:cNvGrpSpPr/>
          <p:nvPr/>
        </p:nvGrpSpPr>
        <p:grpSpPr>
          <a:xfrm>
            <a:off x="5586482" y="675589"/>
            <a:ext cx="1357025" cy="21378"/>
            <a:chOff x="3018325" y="3484425"/>
            <a:chExt cx="798250" cy="12575"/>
          </a:xfrm>
        </p:grpSpPr>
        <p:sp>
          <p:nvSpPr>
            <p:cNvPr id="9372" name="Google Shape;9372;p33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3" name="Google Shape;9373;p33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4" name="Google Shape;9374;p33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5" name="Google Shape;9375;p33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6" name="Google Shape;9376;p33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7" name="Google Shape;9377;p33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8" name="Google Shape;9378;p33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9" name="Google Shape;9379;p33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0" name="Google Shape;9380;p33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1" name="Google Shape;9381;p33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2" name="Google Shape;9382;p33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83" name="Google Shape;9383;p33"/>
          <p:cNvGrpSpPr/>
          <p:nvPr/>
        </p:nvGrpSpPr>
        <p:grpSpPr>
          <a:xfrm>
            <a:off x="2200504" y="675589"/>
            <a:ext cx="1356940" cy="21378"/>
            <a:chOff x="2940000" y="3484425"/>
            <a:chExt cx="798200" cy="12575"/>
          </a:xfrm>
        </p:grpSpPr>
        <p:sp>
          <p:nvSpPr>
            <p:cNvPr id="9384" name="Google Shape;9384;p33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5" name="Google Shape;9385;p33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6" name="Google Shape;9386;p33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7" name="Google Shape;9387;p33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8" name="Google Shape;9388;p33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9" name="Google Shape;9389;p33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0" name="Google Shape;9390;p33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1" name="Google Shape;9391;p33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2" name="Google Shape;9392;p33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3" name="Google Shape;9393;p33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4" name="Google Shape;9394;p33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95" name="Google Shape;9395;p33"/>
          <p:cNvSpPr/>
          <p:nvPr/>
        </p:nvSpPr>
        <p:spPr>
          <a:xfrm>
            <a:off x="1532425" y="2622550"/>
            <a:ext cx="1670700" cy="16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6" name="Google Shape;9396;p33"/>
          <p:cNvSpPr/>
          <p:nvPr/>
        </p:nvSpPr>
        <p:spPr>
          <a:xfrm>
            <a:off x="3723551" y="2112125"/>
            <a:ext cx="1670700" cy="166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7" name="Google Shape;9397;p33"/>
          <p:cNvSpPr/>
          <p:nvPr/>
        </p:nvSpPr>
        <p:spPr>
          <a:xfrm>
            <a:off x="5914678" y="1603325"/>
            <a:ext cx="1670700" cy="16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98" name="Google Shape;9398;p33"/>
          <p:cNvCxnSpPr>
            <a:stCxn id="9395" idx="1"/>
            <a:endCxn id="9396" idx="2"/>
          </p:cNvCxnSpPr>
          <p:nvPr/>
        </p:nvCxnSpPr>
        <p:spPr>
          <a:xfrm>
            <a:off x="1532425" y="3456850"/>
            <a:ext cx="3026400" cy="324000"/>
          </a:xfrm>
          <a:prstGeom prst="bentConnector4">
            <a:avLst>
              <a:gd fmla="val -7868" name="adj1"/>
              <a:gd fmla="val 330995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99" name="Google Shape;9399;p33"/>
          <p:cNvCxnSpPr>
            <a:stCxn id="9396" idx="1"/>
            <a:endCxn id="9397" idx="0"/>
          </p:cNvCxnSpPr>
          <p:nvPr/>
        </p:nvCxnSpPr>
        <p:spPr>
          <a:xfrm flipH="1" rot="10800000">
            <a:off x="3723551" y="1603325"/>
            <a:ext cx="3026400" cy="1343100"/>
          </a:xfrm>
          <a:prstGeom prst="bentConnector4">
            <a:avLst>
              <a:gd fmla="val -7868" name="adj1"/>
              <a:gd fmla="val 11773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00" name="Google Shape;9400;p33"/>
          <p:cNvCxnSpPr>
            <a:stCxn id="9397" idx="2"/>
          </p:cNvCxnSpPr>
          <p:nvPr/>
        </p:nvCxnSpPr>
        <p:spPr>
          <a:xfrm flipH="1" rot="-5400000">
            <a:off x="7447678" y="2574275"/>
            <a:ext cx="1256400" cy="2651700"/>
          </a:xfrm>
          <a:prstGeom prst="bentConnector2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01" name="Google Shape;9401;p33"/>
          <p:cNvCxnSpPr>
            <a:stCxn id="9395" idx="0"/>
          </p:cNvCxnSpPr>
          <p:nvPr/>
        </p:nvCxnSpPr>
        <p:spPr>
          <a:xfrm flipH="1" rot="5400000">
            <a:off x="826975" y="1081750"/>
            <a:ext cx="626100" cy="2455500"/>
          </a:xfrm>
          <a:prstGeom prst="bentConnector2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9402" name="Google Shape;9402;p33"/>
          <p:cNvSpPr txBox="1"/>
          <p:nvPr>
            <p:ph idx="4294967295" type="ctrTitle"/>
          </p:nvPr>
        </p:nvSpPr>
        <p:spPr>
          <a:xfrm>
            <a:off x="1674625" y="2803514"/>
            <a:ext cx="1386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</a:t>
            </a:r>
            <a:r>
              <a:rPr lang="en" sz="1400"/>
              <a:t>ervicio</a:t>
            </a:r>
            <a:r>
              <a:rPr b="0" i="0" lang="en" sz="14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1</a:t>
            </a:r>
            <a:endParaRPr b="0" i="0" sz="1400" u="none" cap="none" strike="noStrike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403" name="Google Shape;9403;p33"/>
          <p:cNvSpPr txBox="1"/>
          <p:nvPr>
            <p:ph idx="4294967295" type="subTitle"/>
          </p:nvPr>
        </p:nvSpPr>
        <p:spPr>
          <a:xfrm>
            <a:off x="1645375" y="3412100"/>
            <a:ext cx="1444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</a:pPr>
            <a:r>
              <a:rPr lang="en" sz="1200"/>
              <a:t>Reconocimiento facial con ESP32-CAM</a:t>
            </a:r>
            <a:endParaRPr b="0" i="0" sz="1200" u="none" cap="none" strike="noStrike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404" name="Google Shape;9404;p33"/>
          <p:cNvSpPr txBox="1"/>
          <p:nvPr>
            <p:ph idx="4294967295" type="ctrTitle"/>
          </p:nvPr>
        </p:nvSpPr>
        <p:spPr>
          <a:xfrm>
            <a:off x="3865750" y="2293089"/>
            <a:ext cx="1386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</a:t>
            </a:r>
            <a:r>
              <a:rPr lang="en" sz="1400">
                <a:solidFill>
                  <a:schemeClr val="accent1"/>
                </a:solidFill>
              </a:rPr>
              <a:t>ervicio</a:t>
            </a:r>
            <a:r>
              <a:rPr b="0" i="0" lang="en" sz="1400" u="none" cap="none" strike="noStrik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2</a:t>
            </a:r>
            <a:endParaRPr b="0" i="0" sz="1400" u="none" cap="none" strike="noStrike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405" name="Google Shape;9405;p33"/>
          <p:cNvSpPr txBox="1"/>
          <p:nvPr>
            <p:ph idx="4294967295" type="subTitle"/>
          </p:nvPr>
        </p:nvSpPr>
        <p:spPr>
          <a:xfrm>
            <a:off x="3887350" y="2901675"/>
            <a:ext cx="1343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</a:pPr>
            <a:r>
              <a:rPr b="0" i="0" lang="en" sz="1200" u="none" cap="none" strike="noStrike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Sistema de emergencias</a:t>
            </a:r>
            <a:endParaRPr b="0" i="0" sz="1200" u="none" cap="none" strike="noStrike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406" name="Google Shape;9406;p33"/>
          <p:cNvSpPr txBox="1"/>
          <p:nvPr>
            <p:ph idx="4294967295" type="ctrTitle"/>
          </p:nvPr>
        </p:nvSpPr>
        <p:spPr>
          <a:xfrm>
            <a:off x="6059100" y="1784289"/>
            <a:ext cx="1386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</a:t>
            </a:r>
            <a:r>
              <a:rPr lang="en" sz="1400"/>
              <a:t>ervicio</a:t>
            </a:r>
            <a:r>
              <a:rPr b="0" i="0" lang="en" sz="14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3</a:t>
            </a:r>
            <a:endParaRPr b="0" i="0" sz="1400" u="none" cap="none" strike="noStrike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407" name="Google Shape;9407;p33"/>
          <p:cNvSpPr txBox="1"/>
          <p:nvPr>
            <p:ph idx="4294967295" type="subTitle"/>
          </p:nvPr>
        </p:nvSpPr>
        <p:spPr>
          <a:xfrm>
            <a:off x="6080700" y="2392875"/>
            <a:ext cx="1343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</a:pPr>
            <a:r>
              <a:rPr lang="en" sz="1200"/>
              <a:t>Sistema contra robo de </a:t>
            </a:r>
            <a:r>
              <a:rPr lang="en" sz="1200"/>
              <a:t>información</a:t>
            </a:r>
            <a:endParaRPr b="0" i="0" sz="1200" u="none" cap="none" strike="noStrike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9408" name="Google Shape;9408;p33"/>
          <p:cNvGrpSpPr/>
          <p:nvPr/>
        </p:nvGrpSpPr>
        <p:grpSpPr>
          <a:xfrm>
            <a:off x="1753292" y="3228620"/>
            <a:ext cx="1228964" cy="106373"/>
            <a:chOff x="3465975" y="2270276"/>
            <a:chExt cx="1986365" cy="171929"/>
          </a:xfrm>
        </p:grpSpPr>
        <p:sp>
          <p:nvSpPr>
            <p:cNvPr id="9409" name="Google Shape;9409;p33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0" name="Google Shape;9410;p33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1" name="Google Shape;9411;p33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2" name="Google Shape;9412;p33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3" name="Google Shape;9413;p33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4" name="Google Shape;9414;p33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5" name="Google Shape;9415;p33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6" name="Google Shape;9416;p33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17" name="Google Shape;9417;p33"/>
          <p:cNvGrpSpPr/>
          <p:nvPr/>
        </p:nvGrpSpPr>
        <p:grpSpPr>
          <a:xfrm>
            <a:off x="3956330" y="2718195"/>
            <a:ext cx="1228964" cy="106373"/>
            <a:chOff x="3465975" y="2270276"/>
            <a:chExt cx="1986365" cy="171929"/>
          </a:xfrm>
        </p:grpSpPr>
        <p:sp>
          <p:nvSpPr>
            <p:cNvPr id="9418" name="Google Shape;9418;p33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9" name="Google Shape;9419;p33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0" name="Google Shape;9420;p33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1" name="Google Shape;9421;p33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2" name="Google Shape;9422;p33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3" name="Google Shape;9423;p33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4" name="Google Shape;9424;p33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5" name="Google Shape;9425;p33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26" name="Google Shape;9426;p33"/>
          <p:cNvGrpSpPr/>
          <p:nvPr/>
        </p:nvGrpSpPr>
        <p:grpSpPr>
          <a:xfrm>
            <a:off x="6137767" y="2209395"/>
            <a:ext cx="1228964" cy="106373"/>
            <a:chOff x="3465975" y="2270276"/>
            <a:chExt cx="1986365" cy="171929"/>
          </a:xfrm>
        </p:grpSpPr>
        <p:sp>
          <p:nvSpPr>
            <p:cNvPr id="9427" name="Google Shape;9427;p33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8" name="Google Shape;9428;p33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9" name="Google Shape;9429;p33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0" name="Google Shape;9430;p33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1" name="Google Shape;9431;p33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2" name="Google Shape;9432;p33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3" name="Google Shape;9433;p33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4" name="Google Shape;9434;p33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8" name="Shape 9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9" name="Google Shape;9439;p34"/>
          <p:cNvSpPr txBox="1"/>
          <p:nvPr>
            <p:ph idx="1" type="subTitle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Los resultados esperados son brindar comodidad y seguridad a los usuarios de nuestros clientes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3" name="Shape 9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4" name="Google Shape;9444;p3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Participantes</a:t>
            </a:r>
            <a:endParaRPr/>
          </a:p>
        </p:txBody>
      </p:sp>
      <p:grpSp>
        <p:nvGrpSpPr>
          <p:cNvPr id="9445" name="Google Shape;9445;p35"/>
          <p:cNvGrpSpPr/>
          <p:nvPr/>
        </p:nvGrpSpPr>
        <p:grpSpPr>
          <a:xfrm>
            <a:off x="5453327" y="675589"/>
            <a:ext cx="1490178" cy="21378"/>
            <a:chOff x="2940000" y="3484425"/>
            <a:chExt cx="876575" cy="12575"/>
          </a:xfrm>
        </p:grpSpPr>
        <p:sp>
          <p:nvSpPr>
            <p:cNvPr id="9446" name="Google Shape;9446;p35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7" name="Google Shape;9447;p35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8" name="Google Shape;9448;p35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9" name="Google Shape;9449;p35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0" name="Google Shape;9450;p35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1" name="Google Shape;9451;p35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2" name="Google Shape;9452;p35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3" name="Google Shape;9453;p35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4" name="Google Shape;9454;p35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5" name="Google Shape;9455;p35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6" name="Google Shape;9456;p35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7" name="Google Shape;9457;p35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58" name="Google Shape;9458;p35"/>
          <p:cNvGrpSpPr/>
          <p:nvPr/>
        </p:nvGrpSpPr>
        <p:grpSpPr>
          <a:xfrm>
            <a:off x="2200502" y="675589"/>
            <a:ext cx="1490178" cy="21378"/>
            <a:chOff x="2940000" y="3484425"/>
            <a:chExt cx="876575" cy="12575"/>
          </a:xfrm>
        </p:grpSpPr>
        <p:sp>
          <p:nvSpPr>
            <p:cNvPr id="9459" name="Google Shape;9459;p35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0" name="Google Shape;9460;p35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1" name="Google Shape;9461;p35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2" name="Google Shape;9462;p35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3" name="Google Shape;9463;p35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4" name="Google Shape;9464;p35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5" name="Google Shape;9465;p35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6" name="Google Shape;9466;p35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7" name="Google Shape;9467;p35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8" name="Google Shape;9468;p35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9" name="Google Shape;9469;p35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0" name="Google Shape;9470;p35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471" name="Google Shape;9471;p35"/>
          <p:cNvPicPr preferRelativeResize="0"/>
          <p:nvPr/>
        </p:nvPicPr>
        <p:blipFill rotWithShape="1">
          <a:blip r:embed="rId3">
            <a:alphaModFix/>
          </a:blip>
          <a:srcRect b="30972" l="32413" r="29988" t="5612"/>
          <a:stretch/>
        </p:blipFill>
        <p:spPr>
          <a:xfrm>
            <a:off x="6296297" y="1375410"/>
            <a:ext cx="1677775" cy="188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2" name="Google Shape;9472;p35"/>
          <p:cNvPicPr preferRelativeResize="0"/>
          <p:nvPr/>
        </p:nvPicPr>
        <p:blipFill rotWithShape="1">
          <a:blip r:embed="rId4">
            <a:alphaModFix/>
          </a:blip>
          <a:srcRect b="5027" l="0" r="0" t="5027"/>
          <a:stretch/>
        </p:blipFill>
        <p:spPr>
          <a:xfrm>
            <a:off x="1037973" y="1375410"/>
            <a:ext cx="1677777" cy="1886426"/>
          </a:xfrm>
          <a:prstGeom prst="rect">
            <a:avLst/>
          </a:prstGeom>
          <a:noFill/>
          <a:ln>
            <a:noFill/>
          </a:ln>
        </p:spPr>
      </p:pic>
      <p:sp>
        <p:nvSpPr>
          <p:cNvPr id="9473" name="Google Shape;9473;p35"/>
          <p:cNvSpPr txBox="1"/>
          <p:nvPr>
            <p:ph idx="2" type="title"/>
          </p:nvPr>
        </p:nvSpPr>
        <p:spPr>
          <a:xfrm>
            <a:off x="729230" y="3252653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Merle Meza</a:t>
            </a:r>
            <a:endParaRPr/>
          </a:p>
        </p:txBody>
      </p:sp>
      <p:sp>
        <p:nvSpPr>
          <p:cNvPr id="9474" name="Google Shape;9474;p35"/>
          <p:cNvSpPr txBox="1"/>
          <p:nvPr>
            <p:ph idx="1" type="subTitle"/>
          </p:nvPr>
        </p:nvSpPr>
        <p:spPr>
          <a:xfrm>
            <a:off x="710419" y="3813959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Representante</a:t>
            </a:r>
            <a:endParaRPr/>
          </a:p>
        </p:txBody>
      </p:sp>
      <p:pic>
        <p:nvPicPr>
          <p:cNvPr id="9475" name="Google Shape;9475;p35"/>
          <p:cNvPicPr preferRelativeResize="0"/>
          <p:nvPr/>
        </p:nvPicPr>
        <p:blipFill rotWithShape="1">
          <a:blip r:embed="rId5">
            <a:alphaModFix/>
          </a:blip>
          <a:srcRect b="0" l="9196" r="9204" t="0"/>
          <a:stretch/>
        </p:blipFill>
        <p:spPr>
          <a:xfrm>
            <a:off x="3665692" y="1366229"/>
            <a:ext cx="1677776" cy="1886424"/>
          </a:xfrm>
          <a:prstGeom prst="rect">
            <a:avLst/>
          </a:prstGeom>
          <a:noFill/>
          <a:ln>
            <a:noFill/>
          </a:ln>
        </p:spPr>
      </p:pic>
      <p:sp>
        <p:nvSpPr>
          <p:cNvPr id="9476" name="Google Shape;9476;p35"/>
          <p:cNvSpPr txBox="1"/>
          <p:nvPr/>
        </p:nvSpPr>
        <p:spPr>
          <a:xfrm>
            <a:off x="5971634" y="3252653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</a:pPr>
            <a:r>
              <a:rPr lang="en"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David Castellanos</a:t>
            </a:r>
            <a:endParaRPr/>
          </a:p>
        </p:txBody>
      </p:sp>
      <p:sp>
        <p:nvSpPr>
          <p:cNvPr id="9477" name="Google Shape;9477;p35"/>
          <p:cNvSpPr txBox="1"/>
          <p:nvPr/>
        </p:nvSpPr>
        <p:spPr>
          <a:xfrm>
            <a:off x="3292414" y="3261834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Andy Mitchell</a:t>
            </a:r>
            <a:endParaRPr/>
          </a:p>
        </p:txBody>
      </p:sp>
      <p:sp>
        <p:nvSpPr>
          <p:cNvPr id="9478" name="Google Shape;9478;p35"/>
          <p:cNvSpPr txBox="1"/>
          <p:nvPr/>
        </p:nvSpPr>
        <p:spPr>
          <a:xfrm>
            <a:off x="3341029" y="3812515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79" name="Google Shape;9479;p35"/>
          <p:cNvSpPr txBox="1"/>
          <p:nvPr/>
        </p:nvSpPr>
        <p:spPr>
          <a:xfrm>
            <a:off x="5971634" y="3813949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480" name="Google Shape;948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3425" y="1375400"/>
            <a:ext cx="1677776" cy="188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7E5E0"/>
      </a:accent1>
      <a:accent2>
        <a:srgbClr val="3F4D53"/>
      </a:accent2>
      <a:accent3>
        <a:srgbClr val="FFFFFF"/>
      </a:accent3>
      <a:accent4>
        <a:srgbClr val="F3F3F3"/>
      </a:accent4>
      <a:accent5>
        <a:srgbClr val="77E5E0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